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embeddedFontLst>
    <p:embeddedFont>
      <p:font typeface="Calibri" panose="020F0502020204030204" pitchFamily="34" charset="0"/>
      <p:regular r:id="rId67"/>
      <p:bold r:id="rId68"/>
      <p:italic r:id="rId69"/>
      <p:boldItalic r:id="rId70"/>
    </p:embeddedFont>
    <p:embeddedFont>
      <p:font typeface="EB Garamond" panose="00000500000000000000" pitchFamily="2"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3776">
          <p15:clr>
            <a:srgbClr val="A4A3A4"/>
          </p15:clr>
        </p15:guide>
        <p15:guide id="3" orient="horz" pos="360">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9" roundtripDataSignature="AMtx7mhI7qP6m6buiyD6rL6+iJuKakv2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15FEBF-0BCC-477D-911E-22E4C4E027DC}">
  <a:tblStyle styleId="{BB15FEBF-0BCC-477D-911E-22E4C4E027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38EDEA2-EA8A-4CD8-B433-3A2C54BE3CF5}"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63CF82F-B760-482E-8F33-A6145B5BC16E}" styleName="Table_2">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3F9FA"/>
          </a:solidFill>
        </a:fill>
      </a:tcStyle>
    </a:wholeTbl>
    <a:band1H>
      <a:tcTxStyle/>
      <a:tcStyle>
        <a:tcBdr/>
        <a:fill>
          <a:solidFill>
            <a:srgbClr val="E7F3F4"/>
          </a:solidFill>
        </a:fill>
      </a:tcStyle>
    </a:band1H>
    <a:band2H>
      <a:tcTxStyle/>
      <a:tcStyle>
        <a:tcBdr/>
      </a:tcStyle>
    </a:band2H>
    <a:band1V>
      <a:tcTxStyle/>
      <a:tcStyle>
        <a:tcBdr/>
        <a:fill>
          <a:solidFill>
            <a:srgbClr val="E7F3F4"/>
          </a:solidFill>
        </a:fill>
      </a:tcStyle>
    </a:band1V>
    <a:band2V>
      <a:tcTxStyle/>
      <a:tcStyle>
        <a:tcBdr/>
      </a:tcStyle>
    </a:band2V>
    <a:lastCol>
      <a:tcTxStyle b="on" i="off">
        <a:font>
          <a:latin typeface="Arial"/>
          <a:ea typeface="Arial"/>
          <a:cs typeface="Arial"/>
        </a:font>
        <a:srgbClr val="FFFFFF"/>
      </a:tcTxStyle>
      <a:tcStyle>
        <a:tcBdr/>
        <a:fill>
          <a:solidFill>
            <a:srgbClr val="BBE0E3"/>
          </a:solidFill>
        </a:fill>
      </a:tcStyle>
    </a:lastCol>
    <a:firstCol>
      <a:tcTxStyle b="on" i="off">
        <a:font>
          <a:latin typeface="Arial"/>
          <a:ea typeface="Arial"/>
          <a:cs typeface="Arial"/>
        </a:font>
        <a:srgbClr val="FFFFFF"/>
      </a:tcTxStyle>
      <a:tcStyle>
        <a:tcBdr/>
        <a:fill>
          <a:solidFill>
            <a:srgbClr val="BBE0E3"/>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BBE0E3"/>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BBE0E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guide orient="horz" pos="3168"/>
        <p:guide pos="3776"/>
        <p:guide orient="horz" pos="3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FFFFFF"/>
                </a:solidFill>
              </a:rPr>
              <a:t>1</a:t>
            </a:fld>
            <a:endParaRPr>
              <a:solidFill>
                <a:srgbClr val="FFFFFF"/>
              </a:solidFill>
            </a:endParaRPr>
          </a:p>
        </p:txBody>
      </p:sp>
      <p:sp>
        <p:nvSpPr>
          <p:cNvPr id="64" name="Google Shape;64;p1:notes"/>
          <p:cNvSpPr>
            <a:spLocks noGrp="1" noRot="1" noChangeAspect="1"/>
          </p:cNvSpPr>
          <p:nvPr>
            <p:ph type="sldImg" idx="2"/>
          </p:nvPr>
        </p:nvSpPr>
        <p:spPr>
          <a:xfrm>
            <a:off x="2830513" y="566738"/>
            <a:ext cx="5037137" cy="2833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 name="Google Shape;65;p1:notes"/>
          <p:cNvSpPr txBox="1">
            <a:spLocks noGrp="1"/>
          </p:cNvSpPr>
          <p:nvPr>
            <p:ph type="body" idx="1"/>
          </p:nvPr>
        </p:nvSpPr>
        <p:spPr>
          <a:xfrm>
            <a:off x="1425575" y="3589338"/>
            <a:ext cx="7842250" cy="34004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43eaa73c7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43eaa73c7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4" name="Google Shape;134;g143eaa73c7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4586bc6668_2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4586bc6668_2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1" name="Google Shape;141;g14586bc6668_2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43eaa73c7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43eaa73c7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8" name="Google Shape;148;g143eaa73c7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43eaa73c7a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43eaa73c7a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5" name="Google Shape;155;g143eaa73c7a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3eaa73c7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3eaa73c7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2" name="Google Shape;162;g143eaa73c7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43eaa73c7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43eaa73c7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9" name="Google Shape;169;g143eaa73c7a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43eaa73c7a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43eaa73c7a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6" name="Google Shape;176;g143eaa73c7a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43eaa73c7a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43eaa73c7a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3" name="Google Shape;183;g143eaa73c7a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44ea054d4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44ea054d4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 name="Google Shape;190;g144ea054d42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43eaa73c7a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43eaa73c7a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6" name="Google Shape;196;g143eaa73c7a_0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43eaa73c7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43eaa73c7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 name="Google Shape;74;g143eaa73c7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43eaa73c7a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43eaa73c7a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 name="Google Shape;202;g143eaa73c7a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43eaa73c7a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43eaa73c7a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9" name="Google Shape;209;g143eaa73c7a_0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43eaa73c7a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43eaa73c7a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6" name="Google Shape;216;g143eaa73c7a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45b0fcbeb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45b0fcbeb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5" name="Google Shape;225;g145b0fcbeb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45b0fcbebc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45b0fcbebc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4" name="Google Shape;234;g145b0fcbebc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4bdd60284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4bdd60284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3" name="Google Shape;243;g144bdd60284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4bdd60284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4bdd60284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9" name="Google Shape;249;g144bdd60284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44bdd60284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44bdd60284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5" name="Google Shape;255;g144bdd60284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5e6cba462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5e6cba462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1" name="Google Shape;261;g145e6cba462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5e6cba462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45e6cba462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8" name="Google Shape;268;g145e6cba462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 name="Google Shape;8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586bc6668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4586bc6668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5" name="Google Shape;275;g14586bc6668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4586bc6668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4586bc6668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4" name="Google Shape;284;g14586bc6668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4586bc6668_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586bc6668_2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3" name="Google Shape;293;g14586bc6668_2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4586bc6668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4586bc6668_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2" name="Google Shape;302;g14586bc6668_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44e228d25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44e228d25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1" name="Google Shape;311;g144e228d252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44e228d252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44e228d252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7" name="Google Shape;317;g144e228d252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44e228d25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44e228d252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3" name="Google Shape;323;g144e228d252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44e228d252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44e228d252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9" name="Google Shape;329;g144e228d252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45e6cba462_1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45e6cba462_1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5" name="Google Shape;335;g145e6cba462_1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45e6cba462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45e6cba462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2" name="Google Shape;342;g145e6cba462_1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429f46e35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429f46e352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 name="Google Shape;87;g1429f46e352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45b0fcbeb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45b0fcbeb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9" name="Google Shape;349;g145b0fcbebc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45b3bf84f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45b3bf84f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8" name="Google Shape;358;g145b3bf84f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45b3bf84fb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45b3bf84fb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 name="Google Shape;367;g145b3bf84fb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5b3bf84fb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45b3bf84fb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6" name="Google Shape;376;g145b3bf84fb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45e6cba462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45e6cba462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5" name="Google Shape;385;g145e6cba462_1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45e6cba462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45e6cba462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2" name="Google Shape;392;g145e6cba462_1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43eaa73c7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43eaa73c7a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9" name="Google Shape;399;g143eaa73c7a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4586bc6668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4586bc6668_2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6" name="Google Shape;406;g14586bc6668_2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43eaa73c7a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43eaa73c7a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3" name="Google Shape;413;g143eaa73c7a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4586bc6668_2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4586bc6668_2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0" name="Google Shape;420;g14586bc6668_2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43eaa73c7a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43eaa73c7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4" name="Google Shape;94;g143eaa73c7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4586bc6668_2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4586bc6668_2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9" name="Google Shape;429;g14586bc6668_2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4586bc6668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4586bc6668_2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7" name="Google Shape;437;g14586bc6668_2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4586bc6668_2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4586bc6668_2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5" name="Google Shape;445;g14586bc6668_2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4586bc6668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4586bc6668_2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2" name="Google Shape;452;g14586bc6668_2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4586bc6668_2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4586bc6668_2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1" name="Google Shape;461;g14586bc6668_2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4586bc6668_2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4586bc6668_2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8" name="Google Shape;468;g14586bc6668_2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4586bc6668_2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4586bc6668_2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6" name="Google Shape;476;g14586bc6668_2_1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4586bc6668_2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4586bc6668_2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3" name="Google Shape;483;g14586bc6668_2_1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4586bc6668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4586bc6668_2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2" name="Google Shape;492;g14586bc6668_2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4586bc6668_2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4586bc6668_2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0" name="Google Shape;500;g14586bc6668_2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43eaa73c7a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43eaa73c7a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1" name="Google Shape;101;g143eaa73c7a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45e6cba462_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45e6cba462_1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8" name="Google Shape;508;g145e6cba462_1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45e6cba462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45e6cba462_1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5" name="Google Shape;515;g145e6cba462_1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43eaa73c7a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43eaa73c7a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2" name="Google Shape;522;g143eaa73c7a_0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45e6cba462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45e6cba462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9" name="Google Shape;529;g145e6cba462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45e6cba462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45e6cba462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6" name="Google Shape;536;g145e6cba462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43eaa73c7a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43eaa73c7a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8" name="Google Shape;108;g143eaa73c7a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43eaa73c7a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43eaa73c7a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5" name="Google Shape;115;g143eaa73c7a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4586bc6668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4586bc6668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4" name="Google Shape;124;g14586bc6668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914400" y="2130425"/>
            <a:ext cx="10363200" cy="1470025"/>
          </a:xfrm>
          <a:prstGeom prst="rect">
            <a:avLst/>
          </a:prstGeom>
          <a:noFill/>
          <a:ln>
            <a:noFill/>
          </a:ln>
        </p:spPr>
        <p:txBody>
          <a:bodyPr spcFirstLastPara="1" wrap="square" lIns="104275" tIns="52125" rIns="10427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1828800" y="3886200"/>
            <a:ext cx="8534400" cy="1752600"/>
          </a:xfrm>
          <a:prstGeom prst="rect">
            <a:avLst/>
          </a:prstGeom>
          <a:noFill/>
          <a:ln>
            <a:noFill/>
          </a:ln>
        </p:spPr>
        <p:txBody>
          <a:bodyPr spcFirstLastPara="1" wrap="square" lIns="104275" tIns="52125" rIns="104275" bIns="52125" anchor="t" anchorCtr="0">
            <a:noAutofit/>
          </a:bodyPr>
          <a:lstStyle>
            <a:lvl1pPr lvl="0" algn="ctr">
              <a:lnSpc>
                <a:spcPct val="140000"/>
              </a:lnSpc>
              <a:spcBef>
                <a:spcPts val="640"/>
              </a:spcBef>
              <a:spcAft>
                <a:spcPts val="0"/>
              </a:spcAft>
              <a:buSzPts val="3200"/>
              <a:buNone/>
              <a:defRPr/>
            </a:lvl1pPr>
            <a:lvl2pPr lvl="1" algn="ctr">
              <a:lnSpc>
                <a:spcPct val="140000"/>
              </a:lnSpc>
              <a:spcBef>
                <a:spcPts val="500"/>
              </a:spcBef>
              <a:spcAft>
                <a:spcPts val="0"/>
              </a:spcAft>
              <a:buSzPts val="2500"/>
              <a:buNone/>
              <a:defRPr/>
            </a:lvl2pPr>
            <a:lvl3pPr lvl="2" algn="ctr">
              <a:lnSpc>
                <a:spcPct val="140000"/>
              </a:lnSpc>
              <a:spcBef>
                <a:spcPts val="420"/>
              </a:spcBef>
              <a:spcAft>
                <a:spcPts val="0"/>
              </a:spcAft>
              <a:buSzPts val="2100"/>
              <a:buNone/>
              <a:defRPr/>
            </a:lvl3pPr>
            <a:lvl4pPr lvl="3" algn="ctr">
              <a:lnSpc>
                <a:spcPct val="140000"/>
              </a:lnSpc>
              <a:spcBef>
                <a:spcPts val="280"/>
              </a:spcBef>
              <a:spcAft>
                <a:spcPts val="0"/>
              </a:spcAft>
              <a:buSzPts val="1400"/>
              <a:buNone/>
              <a:defRPr/>
            </a:lvl4pPr>
            <a:lvl5pPr lvl="4" algn="ctr">
              <a:lnSpc>
                <a:spcPct val="140000"/>
              </a:lnSpc>
              <a:spcBef>
                <a:spcPts val="280"/>
              </a:spcBef>
              <a:spcAft>
                <a:spcPts val="0"/>
              </a:spcAft>
              <a:buSzPts val="1400"/>
              <a:buNone/>
              <a:defRPr/>
            </a:lvl5pPr>
            <a:lvl6pPr lvl="5" algn="ctr">
              <a:lnSpc>
                <a:spcPct val="140000"/>
              </a:lnSpc>
              <a:spcBef>
                <a:spcPts val="290"/>
              </a:spcBef>
              <a:spcAft>
                <a:spcPts val="0"/>
              </a:spcAft>
              <a:buSzPts val="1452"/>
              <a:buNone/>
              <a:defRPr/>
            </a:lvl6pPr>
            <a:lvl7pPr lvl="6" algn="ctr">
              <a:lnSpc>
                <a:spcPct val="140000"/>
              </a:lnSpc>
              <a:spcBef>
                <a:spcPts val="290"/>
              </a:spcBef>
              <a:spcAft>
                <a:spcPts val="0"/>
              </a:spcAft>
              <a:buSzPts val="1452"/>
              <a:buNone/>
              <a:defRPr/>
            </a:lvl7pPr>
            <a:lvl8pPr lvl="7" algn="ctr">
              <a:lnSpc>
                <a:spcPct val="140000"/>
              </a:lnSpc>
              <a:spcBef>
                <a:spcPts val="290"/>
              </a:spcBef>
              <a:spcAft>
                <a:spcPts val="0"/>
              </a:spcAft>
              <a:buSzPts val="1452"/>
              <a:buNone/>
              <a:defRPr/>
            </a:lvl8pPr>
            <a:lvl9pPr lvl="8" algn="ctr">
              <a:lnSpc>
                <a:spcPct val="140000"/>
              </a:lnSpc>
              <a:spcBef>
                <a:spcPts val="290"/>
              </a:spcBef>
              <a:spcAft>
                <a:spcPts val="0"/>
              </a:spcAft>
              <a:buSzPts val="1452"/>
              <a:buNone/>
              <a:defRPr/>
            </a:lvl9pPr>
          </a:lstStyle>
          <a:p>
            <a:endParaRPr/>
          </a:p>
        </p:txBody>
      </p:sp>
      <p:sp>
        <p:nvSpPr>
          <p:cNvPr id="18" name="Google Shape;18;p4"/>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508000" y="228600"/>
            <a:ext cx="10972800" cy="685800"/>
          </a:xfrm>
          <a:prstGeom prst="rect">
            <a:avLst/>
          </a:prstGeom>
          <a:noFill/>
          <a:ln>
            <a:noFill/>
          </a:ln>
        </p:spPr>
        <p:txBody>
          <a:bodyPr spcFirstLastPara="1" wrap="square" lIns="104275" tIns="52125" rIns="10427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13"/>
          <p:cNvSpPr txBox="1">
            <a:spLocks noGrp="1"/>
          </p:cNvSpPr>
          <p:nvPr>
            <p:ph type="body" idx="1"/>
          </p:nvPr>
        </p:nvSpPr>
        <p:spPr>
          <a:xfrm rot="5400000">
            <a:off x="3680618" y="-1775618"/>
            <a:ext cx="4830763" cy="10972800"/>
          </a:xfrm>
          <a:prstGeom prst="rect">
            <a:avLst/>
          </a:prstGeom>
          <a:noFill/>
          <a:ln>
            <a:noFill/>
          </a:ln>
        </p:spPr>
        <p:txBody>
          <a:bodyPr spcFirstLastPara="1" wrap="square" lIns="104275" tIns="52125" rIns="104275" bIns="52125" anchor="t" anchorCtr="0">
            <a:noAutofit/>
          </a:bodyPr>
          <a:lstStyle>
            <a:lvl1pPr marL="457200" lvl="0" indent="-342900" algn="l">
              <a:lnSpc>
                <a:spcPct val="140000"/>
              </a:lnSpc>
              <a:spcBef>
                <a:spcPts val="360"/>
              </a:spcBef>
              <a:spcAft>
                <a:spcPts val="0"/>
              </a:spcAft>
              <a:buSzPts val="1800"/>
              <a:buChar char="▪"/>
              <a:defRPr/>
            </a:lvl1pPr>
            <a:lvl2pPr marL="914400" lvl="1" indent="-342900" algn="l">
              <a:lnSpc>
                <a:spcPct val="140000"/>
              </a:lnSpc>
              <a:spcBef>
                <a:spcPts val="360"/>
              </a:spcBef>
              <a:spcAft>
                <a:spcPts val="0"/>
              </a:spcAft>
              <a:buSzPts val="1800"/>
              <a:buChar char="▪"/>
              <a:defRPr/>
            </a:lvl2pPr>
            <a:lvl3pPr marL="1371600" lvl="2" indent="-342900" algn="l">
              <a:lnSpc>
                <a:spcPct val="140000"/>
              </a:lnSpc>
              <a:spcBef>
                <a:spcPts val="360"/>
              </a:spcBef>
              <a:spcAft>
                <a:spcPts val="0"/>
              </a:spcAft>
              <a:buSzPts val="1800"/>
              <a:buChar char="▪"/>
              <a:defRPr/>
            </a:lvl3pPr>
            <a:lvl4pPr marL="1828800" lvl="3" indent="-342900" algn="l">
              <a:lnSpc>
                <a:spcPct val="140000"/>
              </a:lnSpc>
              <a:spcBef>
                <a:spcPts val="360"/>
              </a:spcBef>
              <a:spcAft>
                <a:spcPts val="0"/>
              </a:spcAft>
              <a:buSzPts val="1800"/>
              <a:buChar char="▪"/>
              <a:defRPr/>
            </a:lvl4pPr>
            <a:lvl5pPr marL="2286000" lvl="4" indent="-342900" algn="l">
              <a:lnSpc>
                <a:spcPct val="140000"/>
              </a:lnSpc>
              <a:spcBef>
                <a:spcPts val="360"/>
              </a:spcBef>
              <a:spcAft>
                <a:spcPts val="0"/>
              </a:spcAft>
              <a:buSzPts val="1800"/>
              <a:buChar char="▪"/>
              <a:defRPr/>
            </a:lvl5pPr>
            <a:lvl6pPr marL="2743200" lvl="5" indent="-342900" algn="l">
              <a:lnSpc>
                <a:spcPct val="140000"/>
              </a:lnSpc>
              <a:spcBef>
                <a:spcPts val="360"/>
              </a:spcBef>
              <a:spcAft>
                <a:spcPts val="0"/>
              </a:spcAft>
              <a:buSzPts val="1800"/>
              <a:buChar char="▪"/>
              <a:defRPr/>
            </a:lvl6pPr>
            <a:lvl7pPr marL="3200400" lvl="6" indent="-342900" algn="l">
              <a:lnSpc>
                <a:spcPct val="140000"/>
              </a:lnSpc>
              <a:spcBef>
                <a:spcPts val="360"/>
              </a:spcBef>
              <a:spcAft>
                <a:spcPts val="0"/>
              </a:spcAft>
              <a:buSzPts val="1800"/>
              <a:buChar char="▪"/>
              <a:defRPr/>
            </a:lvl7pPr>
            <a:lvl8pPr marL="3657600" lvl="7" indent="-342900" algn="l">
              <a:lnSpc>
                <a:spcPct val="140000"/>
              </a:lnSpc>
              <a:spcBef>
                <a:spcPts val="360"/>
              </a:spcBef>
              <a:spcAft>
                <a:spcPts val="0"/>
              </a:spcAft>
              <a:buSzPts val="1800"/>
              <a:buChar char="▪"/>
              <a:defRPr/>
            </a:lvl8pPr>
            <a:lvl9pPr marL="4114800" lvl="8" indent="-342900" algn="l">
              <a:lnSpc>
                <a:spcPct val="140000"/>
              </a:lnSpc>
              <a:spcBef>
                <a:spcPts val="360"/>
              </a:spcBef>
              <a:spcAft>
                <a:spcPts val="0"/>
              </a:spcAft>
              <a:buSzPts val="1800"/>
              <a:buChar char="▪"/>
              <a:defRPr/>
            </a:lvl9pPr>
          </a:lstStyle>
          <a:p>
            <a:endParaRPr/>
          </a:p>
        </p:txBody>
      </p:sp>
      <p:sp>
        <p:nvSpPr>
          <p:cNvPr id="57" name="Google Shape;57;p13"/>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rot="5400000">
            <a:off x="7249319" y="1793082"/>
            <a:ext cx="5897563" cy="2768600"/>
          </a:xfrm>
          <a:prstGeom prst="rect">
            <a:avLst/>
          </a:prstGeom>
          <a:noFill/>
          <a:ln>
            <a:noFill/>
          </a:ln>
        </p:spPr>
        <p:txBody>
          <a:bodyPr spcFirstLastPara="1" wrap="square" lIns="104275" tIns="52125" rIns="10427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4"/>
          <p:cNvSpPr txBox="1">
            <a:spLocks noGrp="1"/>
          </p:cNvSpPr>
          <p:nvPr>
            <p:ph type="body" idx="1"/>
          </p:nvPr>
        </p:nvSpPr>
        <p:spPr>
          <a:xfrm rot="5400000">
            <a:off x="1610519" y="-873918"/>
            <a:ext cx="5897563" cy="8102600"/>
          </a:xfrm>
          <a:prstGeom prst="rect">
            <a:avLst/>
          </a:prstGeom>
          <a:noFill/>
          <a:ln>
            <a:noFill/>
          </a:ln>
        </p:spPr>
        <p:txBody>
          <a:bodyPr spcFirstLastPara="1" wrap="square" lIns="104275" tIns="52125" rIns="104275" bIns="52125" anchor="t" anchorCtr="0">
            <a:noAutofit/>
          </a:bodyPr>
          <a:lstStyle>
            <a:lvl1pPr marL="457200" lvl="0" indent="-342900" algn="l">
              <a:lnSpc>
                <a:spcPct val="140000"/>
              </a:lnSpc>
              <a:spcBef>
                <a:spcPts val="360"/>
              </a:spcBef>
              <a:spcAft>
                <a:spcPts val="0"/>
              </a:spcAft>
              <a:buSzPts val="1800"/>
              <a:buChar char="▪"/>
              <a:defRPr/>
            </a:lvl1pPr>
            <a:lvl2pPr marL="914400" lvl="1" indent="-342900" algn="l">
              <a:lnSpc>
                <a:spcPct val="140000"/>
              </a:lnSpc>
              <a:spcBef>
                <a:spcPts val="360"/>
              </a:spcBef>
              <a:spcAft>
                <a:spcPts val="0"/>
              </a:spcAft>
              <a:buSzPts val="1800"/>
              <a:buChar char="▪"/>
              <a:defRPr/>
            </a:lvl2pPr>
            <a:lvl3pPr marL="1371600" lvl="2" indent="-342900" algn="l">
              <a:lnSpc>
                <a:spcPct val="140000"/>
              </a:lnSpc>
              <a:spcBef>
                <a:spcPts val="360"/>
              </a:spcBef>
              <a:spcAft>
                <a:spcPts val="0"/>
              </a:spcAft>
              <a:buSzPts val="1800"/>
              <a:buChar char="▪"/>
              <a:defRPr/>
            </a:lvl3pPr>
            <a:lvl4pPr marL="1828800" lvl="3" indent="-342900" algn="l">
              <a:lnSpc>
                <a:spcPct val="140000"/>
              </a:lnSpc>
              <a:spcBef>
                <a:spcPts val="360"/>
              </a:spcBef>
              <a:spcAft>
                <a:spcPts val="0"/>
              </a:spcAft>
              <a:buSzPts val="1800"/>
              <a:buChar char="▪"/>
              <a:defRPr/>
            </a:lvl4pPr>
            <a:lvl5pPr marL="2286000" lvl="4" indent="-342900" algn="l">
              <a:lnSpc>
                <a:spcPct val="140000"/>
              </a:lnSpc>
              <a:spcBef>
                <a:spcPts val="360"/>
              </a:spcBef>
              <a:spcAft>
                <a:spcPts val="0"/>
              </a:spcAft>
              <a:buSzPts val="1800"/>
              <a:buChar char="▪"/>
              <a:defRPr/>
            </a:lvl5pPr>
            <a:lvl6pPr marL="2743200" lvl="5" indent="-342900" algn="l">
              <a:lnSpc>
                <a:spcPct val="140000"/>
              </a:lnSpc>
              <a:spcBef>
                <a:spcPts val="360"/>
              </a:spcBef>
              <a:spcAft>
                <a:spcPts val="0"/>
              </a:spcAft>
              <a:buSzPts val="1800"/>
              <a:buChar char="▪"/>
              <a:defRPr/>
            </a:lvl6pPr>
            <a:lvl7pPr marL="3200400" lvl="6" indent="-342900" algn="l">
              <a:lnSpc>
                <a:spcPct val="140000"/>
              </a:lnSpc>
              <a:spcBef>
                <a:spcPts val="360"/>
              </a:spcBef>
              <a:spcAft>
                <a:spcPts val="0"/>
              </a:spcAft>
              <a:buSzPts val="1800"/>
              <a:buChar char="▪"/>
              <a:defRPr/>
            </a:lvl7pPr>
            <a:lvl8pPr marL="3657600" lvl="7" indent="-342900" algn="l">
              <a:lnSpc>
                <a:spcPct val="140000"/>
              </a:lnSpc>
              <a:spcBef>
                <a:spcPts val="360"/>
              </a:spcBef>
              <a:spcAft>
                <a:spcPts val="0"/>
              </a:spcAft>
              <a:buSzPts val="1800"/>
              <a:buChar char="▪"/>
              <a:defRPr/>
            </a:lvl8pPr>
            <a:lvl9pPr marL="4114800" lvl="8" indent="-342900" algn="l">
              <a:lnSpc>
                <a:spcPct val="140000"/>
              </a:lnSpc>
              <a:spcBef>
                <a:spcPts val="360"/>
              </a:spcBef>
              <a:spcAft>
                <a:spcPts val="0"/>
              </a:spcAft>
              <a:buSzPts val="1800"/>
              <a:buChar char="▪"/>
              <a:defRPr/>
            </a:lvl9pPr>
          </a:lstStyle>
          <a:p>
            <a:endParaRPr/>
          </a:p>
        </p:txBody>
      </p:sp>
      <p:sp>
        <p:nvSpPr>
          <p:cNvPr id="61" name="Google Shape;61;p14"/>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508000" y="228600"/>
            <a:ext cx="10972800" cy="685800"/>
          </a:xfrm>
          <a:prstGeom prst="rect">
            <a:avLst/>
          </a:prstGeom>
          <a:noFill/>
          <a:ln>
            <a:noFill/>
          </a:ln>
        </p:spPr>
        <p:txBody>
          <a:bodyPr spcFirstLastPara="1" wrap="square" lIns="104275" tIns="52125" rIns="10427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5"/>
          <p:cNvSpPr txBox="1">
            <a:spLocks noGrp="1"/>
          </p:cNvSpPr>
          <p:nvPr>
            <p:ph type="body" idx="1"/>
          </p:nvPr>
        </p:nvSpPr>
        <p:spPr>
          <a:xfrm>
            <a:off x="609600" y="1295400"/>
            <a:ext cx="10972800" cy="4830763"/>
          </a:xfrm>
          <a:prstGeom prst="rect">
            <a:avLst/>
          </a:prstGeom>
          <a:noFill/>
          <a:ln>
            <a:noFill/>
          </a:ln>
        </p:spPr>
        <p:txBody>
          <a:bodyPr spcFirstLastPara="1" wrap="square" lIns="104275" tIns="52125" rIns="104275" bIns="52125" anchor="t" anchorCtr="0">
            <a:noAutofit/>
          </a:bodyPr>
          <a:lstStyle>
            <a:lvl1pPr marL="457200" lvl="0" indent="-381000" algn="l">
              <a:lnSpc>
                <a:spcPct val="140000"/>
              </a:lnSpc>
              <a:spcBef>
                <a:spcPts val="480"/>
              </a:spcBef>
              <a:spcAft>
                <a:spcPts val="0"/>
              </a:spcAft>
              <a:buSzPts val="2400"/>
              <a:buChar char="▪"/>
              <a:defRPr sz="2400"/>
            </a:lvl1pPr>
            <a:lvl2pPr marL="914400" lvl="1" indent="-342900" algn="l">
              <a:lnSpc>
                <a:spcPct val="140000"/>
              </a:lnSpc>
              <a:spcBef>
                <a:spcPts val="360"/>
              </a:spcBef>
              <a:spcAft>
                <a:spcPts val="0"/>
              </a:spcAft>
              <a:buSzPts val="1800"/>
              <a:buChar char="▪"/>
              <a:defRPr/>
            </a:lvl2pPr>
            <a:lvl3pPr marL="1371600" lvl="2" indent="-342900" algn="l">
              <a:lnSpc>
                <a:spcPct val="140000"/>
              </a:lnSpc>
              <a:spcBef>
                <a:spcPts val="360"/>
              </a:spcBef>
              <a:spcAft>
                <a:spcPts val="0"/>
              </a:spcAft>
              <a:buSzPts val="1800"/>
              <a:buChar char="▪"/>
              <a:defRPr/>
            </a:lvl3pPr>
            <a:lvl4pPr marL="1828800" lvl="3" indent="-342900" algn="l">
              <a:lnSpc>
                <a:spcPct val="140000"/>
              </a:lnSpc>
              <a:spcBef>
                <a:spcPts val="360"/>
              </a:spcBef>
              <a:spcAft>
                <a:spcPts val="0"/>
              </a:spcAft>
              <a:buSzPts val="1800"/>
              <a:buChar char="▪"/>
              <a:defRPr/>
            </a:lvl4pPr>
            <a:lvl5pPr marL="2286000" lvl="4" indent="-342900" algn="l">
              <a:lnSpc>
                <a:spcPct val="140000"/>
              </a:lnSpc>
              <a:spcBef>
                <a:spcPts val="360"/>
              </a:spcBef>
              <a:spcAft>
                <a:spcPts val="0"/>
              </a:spcAft>
              <a:buSzPts val="1800"/>
              <a:buChar char="▪"/>
              <a:defRPr/>
            </a:lvl5pPr>
            <a:lvl6pPr marL="2743200" lvl="5" indent="-342900" algn="l">
              <a:lnSpc>
                <a:spcPct val="140000"/>
              </a:lnSpc>
              <a:spcBef>
                <a:spcPts val="360"/>
              </a:spcBef>
              <a:spcAft>
                <a:spcPts val="0"/>
              </a:spcAft>
              <a:buSzPts val="1800"/>
              <a:buChar char="▪"/>
              <a:defRPr/>
            </a:lvl6pPr>
            <a:lvl7pPr marL="3200400" lvl="6" indent="-342900" algn="l">
              <a:lnSpc>
                <a:spcPct val="140000"/>
              </a:lnSpc>
              <a:spcBef>
                <a:spcPts val="360"/>
              </a:spcBef>
              <a:spcAft>
                <a:spcPts val="0"/>
              </a:spcAft>
              <a:buSzPts val="1800"/>
              <a:buChar char="▪"/>
              <a:defRPr/>
            </a:lvl7pPr>
            <a:lvl8pPr marL="3657600" lvl="7" indent="-342900" algn="l">
              <a:lnSpc>
                <a:spcPct val="140000"/>
              </a:lnSpc>
              <a:spcBef>
                <a:spcPts val="360"/>
              </a:spcBef>
              <a:spcAft>
                <a:spcPts val="0"/>
              </a:spcAft>
              <a:buSzPts val="1800"/>
              <a:buChar char="▪"/>
              <a:defRPr/>
            </a:lvl8pPr>
            <a:lvl9pPr marL="4114800" lvl="8" indent="-342900" algn="l">
              <a:lnSpc>
                <a:spcPct val="140000"/>
              </a:lnSpc>
              <a:spcBef>
                <a:spcPts val="360"/>
              </a:spcBef>
              <a:spcAft>
                <a:spcPts val="0"/>
              </a:spcAft>
              <a:buSzPts val="1800"/>
              <a:buChar char="▪"/>
              <a:defRPr/>
            </a:lvl9pPr>
          </a:lstStyle>
          <a:p>
            <a:endParaRPr/>
          </a:p>
        </p:txBody>
      </p:sp>
      <p:sp>
        <p:nvSpPr>
          <p:cNvPr id="22" name="Google Shape;22;p5"/>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963084" y="4406901"/>
            <a:ext cx="10363200" cy="1362075"/>
          </a:xfrm>
          <a:prstGeom prst="rect">
            <a:avLst/>
          </a:prstGeom>
          <a:noFill/>
          <a:ln>
            <a:noFill/>
          </a:ln>
        </p:spPr>
        <p:txBody>
          <a:bodyPr spcFirstLastPara="1" wrap="square" lIns="104275" tIns="52125" rIns="104275" bIns="52125" anchor="t" anchorCtr="0">
            <a:noAutofit/>
          </a:bodyPr>
          <a:lstStyle>
            <a:lvl1pPr lvl="0" algn="l">
              <a:spcBef>
                <a:spcPts val="0"/>
              </a:spcBef>
              <a:spcAft>
                <a:spcPts val="0"/>
              </a:spcAft>
              <a:buSzPts val="1400"/>
              <a:buNone/>
              <a:defRPr sz="4175"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963084" y="2906714"/>
            <a:ext cx="10363200" cy="1500187"/>
          </a:xfrm>
          <a:prstGeom prst="rect">
            <a:avLst/>
          </a:prstGeom>
          <a:noFill/>
          <a:ln>
            <a:noFill/>
          </a:ln>
        </p:spPr>
        <p:txBody>
          <a:bodyPr spcFirstLastPara="1" wrap="square" lIns="104275" tIns="52125" rIns="104275" bIns="52125" anchor="b" anchorCtr="0">
            <a:noAutofit/>
          </a:bodyPr>
          <a:lstStyle>
            <a:lvl1pPr marL="457200" lvl="0" indent="-228600" algn="l">
              <a:lnSpc>
                <a:spcPct val="140000"/>
              </a:lnSpc>
              <a:spcBef>
                <a:spcPts val="417"/>
              </a:spcBef>
              <a:spcAft>
                <a:spcPts val="0"/>
              </a:spcAft>
              <a:buSzPts val="2087"/>
              <a:buNone/>
              <a:defRPr sz="2087"/>
            </a:lvl1pPr>
            <a:lvl2pPr marL="914400" lvl="1" indent="-228600" algn="l">
              <a:lnSpc>
                <a:spcPct val="140000"/>
              </a:lnSpc>
              <a:spcBef>
                <a:spcPts val="381"/>
              </a:spcBef>
              <a:spcAft>
                <a:spcPts val="0"/>
              </a:spcAft>
              <a:buSzPts val="1906"/>
              <a:buNone/>
              <a:defRPr sz="1906"/>
            </a:lvl2pPr>
            <a:lvl3pPr marL="1371600" lvl="2" indent="-228600" algn="l">
              <a:lnSpc>
                <a:spcPct val="140000"/>
              </a:lnSpc>
              <a:spcBef>
                <a:spcPts val="327"/>
              </a:spcBef>
              <a:spcAft>
                <a:spcPts val="0"/>
              </a:spcAft>
              <a:buSzPts val="1634"/>
              <a:buNone/>
              <a:defRPr sz="1634"/>
            </a:lvl3pPr>
            <a:lvl4pPr marL="1828800" lvl="3" indent="-228600" algn="l">
              <a:lnSpc>
                <a:spcPct val="140000"/>
              </a:lnSpc>
              <a:spcBef>
                <a:spcPts val="290"/>
              </a:spcBef>
              <a:spcAft>
                <a:spcPts val="0"/>
              </a:spcAft>
              <a:buSzPts val="1452"/>
              <a:buNone/>
              <a:defRPr sz="1452"/>
            </a:lvl4pPr>
            <a:lvl5pPr marL="2286000" lvl="4" indent="-228600" algn="l">
              <a:lnSpc>
                <a:spcPct val="140000"/>
              </a:lnSpc>
              <a:spcBef>
                <a:spcPts val="290"/>
              </a:spcBef>
              <a:spcAft>
                <a:spcPts val="0"/>
              </a:spcAft>
              <a:buSzPts val="1452"/>
              <a:buNone/>
              <a:defRPr sz="1452"/>
            </a:lvl5pPr>
            <a:lvl6pPr marL="2743200" lvl="5" indent="-228600" algn="l">
              <a:lnSpc>
                <a:spcPct val="140000"/>
              </a:lnSpc>
              <a:spcBef>
                <a:spcPts val="290"/>
              </a:spcBef>
              <a:spcAft>
                <a:spcPts val="0"/>
              </a:spcAft>
              <a:buSzPts val="1452"/>
              <a:buNone/>
              <a:defRPr sz="1452"/>
            </a:lvl6pPr>
            <a:lvl7pPr marL="3200400" lvl="6" indent="-228600" algn="l">
              <a:lnSpc>
                <a:spcPct val="140000"/>
              </a:lnSpc>
              <a:spcBef>
                <a:spcPts val="290"/>
              </a:spcBef>
              <a:spcAft>
                <a:spcPts val="0"/>
              </a:spcAft>
              <a:buSzPts val="1452"/>
              <a:buNone/>
              <a:defRPr sz="1452"/>
            </a:lvl7pPr>
            <a:lvl8pPr marL="3657600" lvl="7" indent="-228600" algn="l">
              <a:lnSpc>
                <a:spcPct val="140000"/>
              </a:lnSpc>
              <a:spcBef>
                <a:spcPts val="290"/>
              </a:spcBef>
              <a:spcAft>
                <a:spcPts val="0"/>
              </a:spcAft>
              <a:buSzPts val="1452"/>
              <a:buNone/>
              <a:defRPr sz="1452"/>
            </a:lvl8pPr>
            <a:lvl9pPr marL="4114800" lvl="8" indent="-228600" algn="l">
              <a:lnSpc>
                <a:spcPct val="140000"/>
              </a:lnSpc>
              <a:spcBef>
                <a:spcPts val="290"/>
              </a:spcBef>
              <a:spcAft>
                <a:spcPts val="0"/>
              </a:spcAft>
              <a:buSzPts val="1452"/>
              <a:buNone/>
              <a:defRPr sz="1452"/>
            </a:lvl9pPr>
          </a:lstStyle>
          <a:p>
            <a:endParaRPr/>
          </a:p>
        </p:txBody>
      </p:sp>
      <p:sp>
        <p:nvSpPr>
          <p:cNvPr id="26" name="Google Shape;26;p6"/>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508000" y="228600"/>
            <a:ext cx="10972800" cy="685800"/>
          </a:xfrm>
          <a:prstGeom prst="rect">
            <a:avLst/>
          </a:prstGeom>
          <a:noFill/>
          <a:ln>
            <a:noFill/>
          </a:ln>
        </p:spPr>
        <p:txBody>
          <a:bodyPr spcFirstLastPara="1" wrap="square" lIns="104275" tIns="52125" rIns="10427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609600" y="1295401"/>
            <a:ext cx="5384800" cy="4830763"/>
          </a:xfrm>
          <a:prstGeom prst="rect">
            <a:avLst/>
          </a:prstGeom>
          <a:noFill/>
          <a:ln>
            <a:noFill/>
          </a:ln>
        </p:spPr>
        <p:txBody>
          <a:bodyPr spcFirstLastPara="1" wrap="square" lIns="104275" tIns="52125" rIns="104275" bIns="52125" anchor="t" anchorCtr="0">
            <a:noAutofit/>
          </a:bodyPr>
          <a:lstStyle>
            <a:lvl1pPr marL="457200" lvl="0" indent="-413004" algn="l">
              <a:lnSpc>
                <a:spcPct val="140000"/>
              </a:lnSpc>
              <a:spcBef>
                <a:spcPts val="581"/>
              </a:spcBef>
              <a:spcAft>
                <a:spcPts val="0"/>
              </a:spcAft>
              <a:buSzPts val="2904"/>
              <a:buChar char="▪"/>
              <a:defRPr sz="2904"/>
            </a:lvl1pPr>
            <a:lvl2pPr marL="914400" lvl="1" indent="-384238" algn="l">
              <a:lnSpc>
                <a:spcPct val="140000"/>
              </a:lnSpc>
              <a:spcBef>
                <a:spcPts val="490"/>
              </a:spcBef>
              <a:spcAft>
                <a:spcPts val="0"/>
              </a:spcAft>
              <a:buSzPts val="2451"/>
              <a:buChar char="▪"/>
              <a:defRPr sz="2451"/>
            </a:lvl2pPr>
            <a:lvl3pPr marL="1371600" lvl="2" indent="-361124" algn="l">
              <a:lnSpc>
                <a:spcPct val="140000"/>
              </a:lnSpc>
              <a:spcBef>
                <a:spcPts val="417"/>
              </a:spcBef>
              <a:spcAft>
                <a:spcPts val="0"/>
              </a:spcAft>
              <a:buSzPts val="2087"/>
              <a:buChar char="▪"/>
              <a:defRPr sz="2087"/>
            </a:lvl3pPr>
            <a:lvl4pPr marL="1828800" lvl="3" indent="-349631" algn="l">
              <a:lnSpc>
                <a:spcPct val="140000"/>
              </a:lnSpc>
              <a:spcBef>
                <a:spcPts val="381"/>
              </a:spcBef>
              <a:spcAft>
                <a:spcPts val="0"/>
              </a:spcAft>
              <a:buSzPts val="1906"/>
              <a:buChar char="▪"/>
              <a:defRPr sz="1906"/>
            </a:lvl4pPr>
            <a:lvl5pPr marL="2286000" lvl="4" indent="-349631" algn="l">
              <a:lnSpc>
                <a:spcPct val="140000"/>
              </a:lnSpc>
              <a:spcBef>
                <a:spcPts val="381"/>
              </a:spcBef>
              <a:spcAft>
                <a:spcPts val="0"/>
              </a:spcAft>
              <a:buSzPts val="1906"/>
              <a:buChar char="▪"/>
              <a:defRPr sz="1906"/>
            </a:lvl5pPr>
            <a:lvl6pPr marL="2743200" lvl="5" indent="-349631" algn="l">
              <a:lnSpc>
                <a:spcPct val="140000"/>
              </a:lnSpc>
              <a:spcBef>
                <a:spcPts val="381"/>
              </a:spcBef>
              <a:spcAft>
                <a:spcPts val="0"/>
              </a:spcAft>
              <a:buSzPts val="1906"/>
              <a:buChar char="▪"/>
              <a:defRPr sz="1906"/>
            </a:lvl6pPr>
            <a:lvl7pPr marL="3200400" lvl="6" indent="-349631" algn="l">
              <a:lnSpc>
                <a:spcPct val="140000"/>
              </a:lnSpc>
              <a:spcBef>
                <a:spcPts val="381"/>
              </a:spcBef>
              <a:spcAft>
                <a:spcPts val="0"/>
              </a:spcAft>
              <a:buSzPts val="1906"/>
              <a:buChar char="▪"/>
              <a:defRPr sz="1906"/>
            </a:lvl7pPr>
            <a:lvl8pPr marL="3657600" lvl="7" indent="-349631" algn="l">
              <a:lnSpc>
                <a:spcPct val="140000"/>
              </a:lnSpc>
              <a:spcBef>
                <a:spcPts val="381"/>
              </a:spcBef>
              <a:spcAft>
                <a:spcPts val="0"/>
              </a:spcAft>
              <a:buSzPts val="1906"/>
              <a:buChar char="▪"/>
              <a:defRPr sz="1906"/>
            </a:lvl8pPr>
            <a:lvl9pPr marL="4114800" lvl="8" indent="-349631" algn="l">
              <a:lnSpc>
                <a:spcPct val="140000"/>
              </a:lnSpc>
              <a:spcBef>
                <a:spcPts val="381"/>
              </a:spcBef>
              <a:spcAft>
                <a:spcPts val="0"/>
              </a:spcAft>
              <a:buSzPts val="1906"/>
              <a:buChar char="▪"/>
              <a:defRPr sz="1906"/>
            </a:lvl9pPr>
          </a:lstStyle>
          <a:p>
            <a:endParaRPr/>
          </a:p>
        </p:txBody>
      </p:sp>
      <p:sp>
        <p:nvSpPr>
          <p:cNvPr id="30" name="Google Shape;30;p7"/>
          <p:cNvSpPr txBox="1">
            <a:spLocks noGrp="1"/>
          </p:cNvSpPr>
          <p:nvPr>
            <p:ph type="body" idx="2"/>
          </p:nvPr>
        </p:nvSpPr>
        <p:spPr>
          <a:xfrm>
            <a:off x="6197600" y="1295401"/>
            <a:ext cx="5384800" cy="4830763"/>
          </a:xfrm>
          <a:prstGeom prst="rect">
            <a:avLst/>
          </a:prstGeom>
          <a:noFill/>
          <a:ln>
            <a:noFill/>
          </a:ln>
        </p:spPr>
        <p:txBody>
          <a:bodyPr spcFirstLastPara="1" wrap="square" lIns="104275" tIns="52125" rIns="104275" bIns="52125" anchor="t" anchorCtr="0">
            <a:noAutofit/>
          </a:bodyPr>
          <a:lstStyle>
            <a:lvl1pPr marL="457200" lvl="0" indent="-413004" algn="l">
              <a:lnSpc>
                <a:spcPct val="140000"/>
              </a:lnSpc>
              <a:spcBef>
                <a:spcPts val="581"/>
              </a:spcBef>
              <a:spcAft>
                <a:spcPts val="0"/>
              </a:spcAft>
              <a:buSzPts val="2904"/>
              <a:buChar char="▪"/>
              <a:defRPr sz="2904"/>
            </a:lvl1pPr>
            <a:lvl2pPr marL="914400" lvl="1" indent="-384238" algn="l">
              <a:lnSpc>
                <a:spcPct val="140000"/>
              </a:lnSpc>
              <a:spcBef>
                <a:spcPts val="490"/>
              </a:spcBef>
              <a:spcAft>
                <a:spcPts val="0"/>
              </a:spcAft>
              <a:buSzPts val="2451"/>
              <a:buChar char="▪"/>
              <a:defRPr sz="2451"/>
            </a:lvl2pPr>
            <a:lvl3pPr marL="1371600" lvl="2" indent="-361124" algn="l">
              <a:lnSpc>
                <a:spcPct val="140000"/>
              </a:lnSpc>
              <a:spcBef>
                <a:spcPts val="417"/>
              </a:spcBef>
              <a:spcAft>
                <a:spcPts val="0"/>
              </a:spcAft>
              <a:buSzPts val="2087"/>
              <a:buChar char="▪"/>
              <a:defRPr sz="2087"/>
            </a:lvl3pPr>
            <a:lvl4pPr marL="1828800" lvl="3" indent="-349631" algn="l">
              <a:lnSpc>
                <a:spcPct val="140000"/>
              </a:lnSpc>
              <a:spcBef>
                <a:spcPts val="381"/>
              </a:spcBef>
              <a:spcAft>
                <a:spcPts val="0"/>
              </a:spcAft>
              <a:buSzPts val="1906"/>
              <a:buChar char="▪"/>
              <a:defRPr sz="1906"/>
            </a:lvl4pPr>
            <a:lvl5pPr marL="2286000" lvl="4" indent="-349631" algn="l">
              <a:lnSpc>
                <a:spcPct val="140000"/>
              </a:lnSpc>
              <a:spcBef>
                <a:spcPts val="381"/>
              </a:spcBef>
              <a:spcAft>
                <a:spcPts val="0"/>
              </a:spcAft>
              <a:buSzPts val="1906"/>
              <a:buChar char="▪"/>
              <a:defRPr sz="1906"/>
            </a:lvl5pPr>
            <a:lvl6pPr marL="2743200" lvl="5" indent="-349631" algn="l">
              <a:lnSpc>
                <a:spcPct val="140000"/>
              </a:lnSpc>
              <a:spcBef>
                <a:spcPts val="381"/>
              </a:spcBef>
              <a:spcAft>
                <a:spcPts val="0"/>
              </a:spcAft>
              <a:buSzPts val="1906"/>
              <a:buChar char="▪"/>
              <a:defRPr sz="1906"/>
            </a:lvl6pPr>
            <a:lvl7pPr marL="3200400" lvl="6" indent="-349631" algn="l">
              <a:lnSpc>
                <a:spcPct val="140000"/>
              </a:lnSpc>
              <a:spcBef>
                <a:spcPts val="381"/>
              </a:spcBef>
              <a:spcAft>
                <a:spcPts val="0"/>
              </a:spcAft>
              <a:buSzPts val="1906"/>
              <a:buChar char="▪"/>
              <a:defRPr sz="1906"/>
            </a:lvl7pPr>
            <a:lvl8pPr marL="3657600" lvl="7" indent="-349631" algn="l">
              <a:lnSpc>
                <a:spcPct val="140000"/>
              </a:lnSpc>
              <a:spcBef>
                <a:spcPts val="381"/>
              </a:spcBef>
              <a:spcAft>
                <a:spcPts val="0"/>
              </a:spcAft>
              <a:buSzPts val="1906"/>
              <a:buChar char="▪"/>
              <a:defRPr sz="1906"/>
            </a:lvl8pPr>
            <a:lvl9pPr marL="4114800" lvl="8" indent="-349631" algn="l">
              <a:lnSpc>
                <a:spcPct val="140000"/>
              </a:lnSpc>
              <a:spcBef>
                <a:spcPts val="381"/>
              </a:spcBef>
              <a:spcAft>
                <a:spcPts val="0"/>
              </a:spcAft>
              <a:buSzPts val="1906"/>
              <a:buChar char="▪"/>
              <a:defRPr sz="1906"/>
            </a:lvl9pPr>
          </a:lstStyle>
          <a:p>
            <a:endParaRPr/>
          </a:p>
        </p:txBody>
      </p:sp>
      <p:sp>
        <p:nvSpPr>
          <p:cNvPr id="31" name="Google Shape;31;p7"/>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09600" y="274638"/>
            <a:ext cx="10972800" cy="1143000"/>
          </a:xfrm>
          <a:prstGeom prst="rect">
            <a:avLst/>
          </a:prstGeom>
          <a:noFill/>
          <a:ln>
            <a:noFill/>
          </a:ln>
        </p:spPr>
        <p:txBody>
          <a:bodyPr spcFirstLastPara="1" wrap="square" lIns="104275" tIns="52125" rIns="10427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609601" y="1535113"/>
            <a:ext cx="5386917" cy="639762"/>
          </a:xfrm>
          <a:prstGeom prst="rect">
            <a:avLst/>
          </a:prstGeom>
          <a:noFill/>
          <a:ln>
            <a:noFill/>
          </a:ln>
        </p:spPr>
        <p:txBody>
          <a:bodyPr spcFirstLastPara="1" wrap="square" lIns="104275" tIns="52125" rIns="104275" bIns="52125" anchor="b" anchorCtr="0">
            <a:noAutofit/>
          </a:bodyPr>
          <a:lstStyle>
            <a:lvl1pPr marL="457200" lvl="0" indent="-228600" algn="l">
              <a:lnSpc>
                <a:spcPct val="140000"/>
              </a:lnSpc>
              <a:spcBef>
                <a:spcPts val="490"/>
              </a:spcBef>
              <a:spcAft>
                <a:spcPts val="0"/>
              </a:spcAft>
              <a:buSzPts val="2451"/>
              <a:buNone/>
              <a:defRPr sz="2451" b="1"/>
            </a:lvl1pPr>
            <a:lvl2pPr marL="914400" lvl="1" indent="-228600" algn="l">
              <a:lnSpc>
                <a:spcPct val="140000"/>
              </a:lnSpc>
              <a:spcBef>
                <a:spcPts val="417"/>
              </a:spcBef>
              <a:spcAft>
                <a:spcPts val="0"/>
              </a:spcAft>
              <a:buSzPts val="2087"/>
              <a:buNone/>
              <a:defRPr sz="2087" b="1"/>
            </a:lvl2pPr>
            <a:lvl3pPr marL="1371600" lvl="2" indent="-228600" algn="l">
              <a:lnSpc>
                <a:spcPct val="140000"/>
              </a:lnSpc>
              <a:spcBef>
                <a:spcPts val="381"/>
              </a:spcBef>
              <a:spcAft>
                <a:spcPts val="0"/>
              </a:spcAft>
              <a:buSzPts val="1906"/>
              <a:buNone/>
              <a:defRPr sz="1906" b="1"/>
            </a:lvl3pPr>
            <a:lvl4pPr marL="1828800" lvl="3" indent="-228600" algn="l">
              <a:lnSpc>
                <a:spcPct val="140000"/>
              </a:lnSpc>
              <a:spcBef>
                <a:spcPts val="327"/>
              </a:spcBef>
              <a:spcAft>
                <a:spcPts val="0"/>
              </a:spcAft>
              <a:buSzPts val="1634"/>
              <a:buNone/>
              <a:defRPr sz="1634" b="1"/>
            </a:lvl4pPr>
            <a:lvl5pPr marL="2286000" lvl="4" indent="-228600" algn="l">
              <a:lnSpc>
                <a:spcPct val="140000"/>
              </a:lnSpc>
              <a:spcBef>
                <a:spcPts val="327"/>
              </a:spcBef>
              <a:spcAft>
                <a:spcPts val="0"/>
              </a:spcAft>
              <a:buSzPts val="1634"/>
              <a:buNone/>
              <a:defRPr sz="1634" b="1"/>
            </a:lvl5pPr>
            <a:lvl6pPr marL="2743200" lvl="5" indent="-228600" algn="l">
              <a:lnSpc>
                <a:spcPct val="140000"/>
              </a:lnSpc>
              <a:spcBef>
                <a:spcPts val="327"/>
              </a:spcBef>
              <a:spcAft>
                <a:spcPts val="0"/>
              </a:spcAft>
              <a:buSzPts val="1634"/>
              <a:buNone/>
              <a:defRPr sz="1634" b="1"/>
            </a:lvl6pPr>
            <a:lvl7pPr marL="3200400" lvl="6" indent="-228600" algn="l">
              <a:lnSpc>
                <a:spcPct val="140000"/>
              </a:lnSpc>
              <a:spcBef>
                <a:spcPts val="327"/>
              </a:spcBef>
              <a:spcAft>
                <a:spcPts val="0"/>
              </a:spcAft>
              <a:buSzPts val="1634"/>
              <a:buNone/>
              <a:defRPr sz="1634" b="1"/>
            </a:lvl7pPr>
            <a:lvl8pPr marL="3657600" lvl="7" indent="-228600" algn="l">
              <a:lnSpc>
                <a:spcPct val="140000"/>
              </a:lnSpc>
              <a:spcBef>
                <a:spcPts val="327"/>
              </a:spcBef>
              <a:spcAft>
                <a:spcPts val="0"/>
              </a:spcAft>
              <a:buSzPts val="1634"/>
              <a:buNone/>
              <a:defRPr sz="1634" b="1"/>
            </a:lvl8pPr>
            <a:lvl9pPr marL="4114800" lvl="8" indent="-228600" algn="l">
              <a:lnSpc>
                <a:spcPct val="140000"/>
              </a:lnSpc>
              <a:spcBef>
                <a:spcPts val="327"/>
              </a:spcBef>
              <a:spcAft>
                <a:spcPts val="0"/>
              </a:spcAft>
              <a:buSzPts val="1634"/>
              <a:buNone/>
              <a:defRPr sz="1634" b="1"/>
            </a:lvl9pPr>
          </a:lstStyle>
          <a:p>
            <a:endParaRPr/>
          </a:p>
        </p:txBody>
      </p:sp>
      <p:sp>
        <p:nvSpPr>
          <p:cNvPr id="35" name="Google Shape;35;p8"/>
          <p:cNvSpPr txBox="1">
            <a:spLocks noGrp="1"/>
          </p:cNvSpPr>
          <p:nvPr>
            <p:ph type="body" idx="2"/>
          </p:nvPr>
        </p:nvSpPr>
        <p:spPr>
          <a:xfrm>
            <a:off x="609601" y="2174875"/>
            <a:ext cx="5386917" cy="3951288"/>
          </a:xfrm>
          <a:prstGeom prst="rect">
            <a:avLst/>
          </a:prstGeom>
          <a:noFill/>
          <a:ln>
            <a:noFill/>
          </a:ln>
        </p:spPr>
        <p:txBody>
          <a:bodyPr spcFirstLastPara="1" wrap="square" lIns="104275" tIns="52125" rIns="104275" bIns="52125" anchor="t" anchorCtr="0">
            <a:noAutofit/>
          </a:bodyPr>
          <a:lstStyle>
            <a:lvl1pPr marL="457200" lvl="0" indent="-384238" algn="l">
              <a:lnSpc>
                <a:spcPct val="140000"/>
              </a:lnSpc>
              <a:spcBef>
                <a:spcPts val="490"/>
              </a:spcBef>
              <a:spcAft>
                <a:spcPts val="0"/>
              </a:spcAft>
              <a:buSzPts val="2451"/>
              <a:buChar char="▪"/>
              <a:defRPr sz="2451"/>
            </a:lvl1pPr>
            <a:lvl2pPr marL="914400" lvl="1" indent="-361124" algn="l">
              <a:lnSpc>
                <a:spcPct val="140000"/>
              </a:lnSpc>
              <a:spcBef>
                <a:spcPts val="417"/>
              </a:spcBef>
              <a:spcAft>
                <a:spcPts val="0"/>
              </a:spcAft>
              <a:buSzPts val="2087"/>
              <a:buChar char="▪"/>
              <a:defRPr sz="2087"/>
            </a:lvl2pPr>
            <a:lvl3pPr marL="1371600" lvl="2" indent="-349631" algn="l">
              <a:lnSpc>
                <a:spcPct val="140000"/>
              </a:lnSpc>
              <a:spcBef>
                <a:spcPts val="381"/>
              </a:spcBef>
              <a:spcAft>
                <a:spcPts val="0"/>
              </a:spcAft>
              <a:buSzPts val="1906"/>
              <a:buChar char="▪"/>
              <a:defRPr sz="1906"/>
            </a:lvl3pPr>
            <a:lvl4pPr marL="1828800" lvl="3" indent="-332358" algn="l">
              <a:lnSpc>
                <a:spcPct val="140000"/>
              </a:lnSpc>
              <a:spcBef>
                <a:spcPts val="327"/>
              </a:spcBef>
              <a:spcAft>
                <a:spcPts val="0"/>
              </a:spcAft>
              <a:buSzPts val="1634"/>
              <a:buChar char="▪"/>
              <a:defRPr sz="1634"/>
            </a:lvl4pPr>
            <a:lvl5pPr marL="2286000" lvl="4" indent="-332358" algn="l">
              <a:lnSpc>
                <a:spcPct val="140000"/>
              </a:lnSpc>
              <a:spcBef>
                <a:spcPts val="327"/>
              </a:spcBef>
              <a:spcAft>
                <a:spcPts val="0"/>
              </a:spcAft>
              <a:buSzPts val="1634"/>
              <a:buChar char="▪"/>
              <a:defRPr sz="1634"/>
            </a:lvl5pPr>
            <a:lvl6pPr marL="2743200" lvl="5" indent="-332358" algn="l">
              <a:lnSpc>
                <a:spcPct val="140000"/>
              </a:lnSpc>
              <a:spcBef>
                <a:spcPts val="327"/>
              </a:spcBef>
              <a:spcAft>
                <a:spcPts val="0"/>
              </a:spcAft>
              <a:buSzPts val="1634"/>
              <a:buChar char="▪"/>
              <a:defRPr sz="1634"/>
            </a:lvl6pPr>
            <a:lvl7pPr marL="3200400" lvl="6" indent="-332358" algn="l">
              <a:lnSpc>
                <a:spcPct val="140000"/>
              </a:lnSpc>
              <a:spcBef>
                <a:spcPts val="327"/>
              </a:spcBef>
              <a:spcAft>
                <a:spcPts val="0"/>
              </a:spcAft>
              <a:buSzPts val="1634"/>
              <a:buChar char="▪"/>
              <a:defRPr sz="1634"/>
            </a:lvl7pPr>
            <a:lvl8pPr marL="3657600" lvl="7" indent="-332359" algn="l">
              <a:lnSpc>
                <a:spcPct val="140000"/>
              </a:lnSpc>
              <a:spcBef>
                <a:spcPts val="327"/>
              </a:spcBef>
              <a:spcAft>
                <a:spcPts val="0"/>
              </a:spcAft>
              <a:buSzPts val="1634"/>
              <a:buChar char="▪"/>
              <a:defRPr sz="1634"/>
            </a:lvl8pPr>
            <a:lvl9pPr marL="4114800" lvl="8" indent="-332359" algn="l">
              <a:lnSpc>
                <a:spcPct val="140000"/>
              </a:lnSpc>
              <a:spcBef>
                <a:spcPts val="327"/>
              </a:spcBef>
              <a:spcAft>
                <a:spcPts val="0"/>
              </a:spcAft>
              <a:buSzPts val="1634"/>
              <a:buChar char="▪"/>
              <a:defRPr sz="1634"/>
            </a:lvl9pPr>
          </a:lstStyle>
          <a:p>
            <a:endParaRPr/>
          </a:p>
        </p:txBody>
      </p:sp>
      <p:sp>
        <p:nvSpPr>
          <p:cNvPr id="36" name="Google Shape;36;p8"/>
          <p:cNvSpPr txBox="1">
            <a:spLocks noGrp="1"/>
          </p:cNvSpPr>
          <p:nvPr>
            <p:ph type="body" idx="3"/>
          </p:nvPr>
        </p:nvSpPr>
        <p:spPr>
          <a:xfrm>
            <a:off x="6193368" y="1535113"/>
            <a:ext cx="5389033" cy="639762"/>
          </a:xfrm>
          <a:prstGeom prst="rect">
            <a:avLst/>
          </a:prstGeom>
          <a:noFill/>
          <a:ln>
            <a:noFill/>
          </a:ln>
        </p:spPr>
        <p:txBody>
          <a:bodyPr spcFirstLastPara="1" wrap="square" lIns="104275" tIns="52125" rIns="104275" bIns="52125" anchor="b" anchorCtr="0">
            <a:noAutofit/>
          </a:bodyPr>
          <a:lstStyle>
            <a:lvl1pPr marL="457200" lvl="0" indent="-228600" algn="l">
              <a:lnSpc>
                <a:spcPct val="140000"/>
              </a:lnSpc>
              <a:spcBef>
                <a:spcPts val="490"/>
              </a:spcBef>
              <a:spcAft>
                <a:spcPts val="0"/>
              </a:spcAft>
              <a:buSzPts val="2451"/>
              <a:buNone/>
              <a:defRPr sz="2451" b="1"/>
            </a:lvl1pPr>
            <a:lvl2pPr marL="914400" lvl="1" indent="-228600" algn="l">
              <a:lnSpc>
                <a:spcPct val="140000"/>
              </a:lnSpc>
              <a:spcBef>
                <a:spcPts val="417"/>
              </a:spcBef>
              <a:spcAft>
                <a:spcPts val="0"/>
              </a:spcAft>
              <a:buSzPts val="2087"/>
              <a:buNone/>
              <a:defRPr sz="2087" b="1"/>
            </a:lvl2pPr>
            <a:lvl3pPr marL="1371600" lvl="2" indent="-228600" algn="l">
              <a:lnSpc>
                <a:spcPct val="140000"/>
              </a:lnSpc>
              <a:spcBef>
                <a:spcPts val="381"/>
              </a:spcBef>
              <a:spcAft>
                <a:spcPts val="0"/>
              </a:spcAft>
              <a:buSzPts val="1906"/>
              <a:buNone/>
              <a:defRPr sz="1906" b="1"/>
            </a:lvl3pPr>
            <a:lvl4pPr marL="1828800" lvl="3" indent="-228600" algn="l">
              <a:lnSpc>
                <a:spcPct val="140000"/>
              </a:lnSpc>
              <a:spcBef>
                <a:spcPts val="327"/>
              </a:spcBef>
              <a:spcAft>
                <a:spcPts val="0"/>
              </a:spcAft>
              <a:buSzPts val="1634"/>
              <a:buNone/>
              <a:defRPr sz="1634" b="1"/>
            </a:lvl4pPr>
            <a:lvl5pPr marL="2286000" lvl="4" indent="-228600" algn="l">
              <a:lnSpc>
                <a:spcPct val="140000"/>
              </a:lnSpc>
              <a:spcBef>
                <a:spcPts val="327"/>
              </a:spcBef>
              <a:spcAft>
                <a:spcPts val="0"/>
              </a:spcAft>
              <a:buSzPts val="1634"/>
              <a:buNone/>
              <a:defRPr sz="1634" b="1"/>
            </a:lvl5pPr>
            <a:lvl6pPr marL="2743200" lvl="5" indent="-228600" algn="l">
              <a:lnSpc>
                <a:spcPct val="140000"/>
              </a:lnSpc>
              <a:spcBef>
                <a:spcPts val="327"/>
              </a:spcBef>
              <a:spcAft>
                <a:spcPts val="0"/>
              </a:spcAft>
              <a:buSzPts val="1634"/>
              <a:buNone/>
              <a:defRPr sz="1634" b="1"/>
            </a:lvl6pPr>
            <a:lvl7pPr marL="3200400" lvl="6" indent="-228600" algn="l">
              <a:lnSpc>
                <a:spcPct val="140000"/>
              </a:lnSpc>
              <a:spcBef>
                <a:spcPts val="327"/>
              </a:spcBef>
              <a:spcAft>
                <a:spcPts val="0"/>
              </a:spcAft>
              <a:buSzPts val="1634"/>
              <a:buNone/>
              <a:defRPr sz="1634" b="1"/>
            </a:lvl7pPr>
            <a:lvl8pPr marL="3657600" lvl="7" indent="-228600" algn="l">
              <a:lnSpc>
                <a:spcPct val="140000"/>
              </a:lnSpc>
              <a:spcBef>
                <a:spcPts val="327"/>
              </a:spcBef>
              <a:spcAft>
                <a:spcPts val="0"/>
              </a:spcAft>
              <a:buSzPts val="1634"/>
              <a:buNone/>
              <a:defRPr sz="1634" b="1"/>
            </a:lvl8pPr>
            <a:lvl9pPr marL="4114800" lvl="8" indent="-228600" algn="l">
              <a:lnSpc>
                <a:spcPct val="140000"/>
              </a:lnSpc>
              <a:spcBef>
                <a:spcPts val="327"/>
              </a:spcBef>
              <a:spcAft>
                <a:spcPts val="0"/>
              </a:spcAft>
              <a:buSzPts val="1634"/>
              <a:buNone/>
              <a:defRPr sz="1634" b="1"/>
            </a:lvl9pPr>
          </a:lstStyle>
          <a:p>
            <a:endParaRPr/>
          </a:p>
        </p:txBody>
      </p:sp>
      <p:sp>
        <p:nvSpPr>
          <p:cNvPr id="37" name="Google Shape;37;p8"/>
          <p:cNvSpPr txBox="1">
            <a:spLocks noGrp="1"/>
          </p:cNvSpPr>
          <p:nvPr>
            <p:ph type="body" idx="4"/>
          </p:nvPr>
        </p:nvSpPr>
        <p:spPr>
          <a:xfrm>
            <a:off x="6193368" y="2174875"/>
            <a:ext cx="5389033" cy="3951288"/>
          </a:xfrm>
          <a:prstGeom prst="rect">
            <a:avLst/>
          </a:prstGeom>
          <a:noFill/>
          <a:ln>
            <a:noFill/>
          </a:ln>
        </p:spPr>
        <p:txBody>
          <a:bodyPr spcFirstLastPara="1" wrap="square" lIns="104275" tIns="52125" rIns="104275" bIns="52125" anchor="t" anchorCtr="0">
            <a:noAutofit/>
          </a:bodyPr>
          <a:lstStyle>
            <a:lvl1pPr marL="457200" lvl="0" indent="-384238" algn="l">
              <a:lnSpc>
                <a:spcPct val="140000"/>
              </a:lnSpc>
              <a:spcBef>
                <a:spcPts val="490"/>
              </a:spcBef>
              <a:spcAft>
                <a:spcPts val="0"/>
              </a:spcAft>
              <a:buSzPts val="2451"/>
              <a:buChar char="▪"/>
              <a:defRPr sz="2451"/>
            </a:lvl1pPr>
            <a:lvl2pPr marL="914400" lvl="1" indent="-361124" algn="l">
              <a:lnSpc>
                <a:spcPct val="140000"/>
              </a:lnSpc>
              <a:spcBef>
                <a:spcPts val="417"/>
              </a:spcBef>
              <a:spcAft>
                <a:spcPts val="0"/>
              </a:spcAft>
              <a:buSzPts val="2087"/>
              <a:buChar char="▪"/>
              <a:defRPr sz="2087"/>
            </a:lvl2pPr>
            <a:lvl3pPr marL="1371600" lvl="2" indent="-349631" algn="l">
              <a:lnSpc>
                <a:spcPct val="140000"/>
              </a:lnSpc>
              <a:spcBef>
                <a:spcPts val="381"/>
              </a:spcBef>
              <a:spcAft>
                <a:spcPts val="0"/>
              </a:spcAft>
              <a:buSzPts val="1906"/>
              <a:buChar char="▪"/>
              <a:defRPr sz="1906"/>
            </a:lvl3pPr>
            <a:lvl4pPr marL="1828800" lvl="3" indent="-332358" algn="l">
              <a:lnSpc>
                <a:spcPct val="140000"/>
              </a:lnSpc>
              <a:spcBef>
                <a:spcPts val="327"/>
              </a:spcBef>
              <a:spcAft>
                <a:spcPts val="0"/>
              </a:spcAft>
              <a:buSzPts val="1634"/>
              <a:buChar char="▪"/>
              <a:defRPr sz="1634"/>
            </a:lvl4pPr>
            <a:lvl5pPr marL="2286000" lvl="4" indent="-332358" algn="l">
              <a:lnSpc>
                <a:spcPct val="140000"/>
              </a:lnSpc>
              <a:spcBef>
                <a:spcPts val="327"/>
              </a:spcBef>
              <a:spcAft>
                <a:spcPts val="0"/>
              </a:spcAft>
              <a:buSzPts val="1634"/>
              <a:buChar char="▪"/>
              <a:defRPr sz="1634"/>
            </a:lvl5pPr>
            <a:lvl6pPr marL="2743200" lvl="5" indent="-332358" algn="l">
              <a:lnSpc>
                <a:spcPct val="140000"/>
              </a:lnSpc>
              <a:spcBef>
                <a:spcPts val="327"/>
              </a:spcBef>
              <a:spcAft>
                <a:spcPts val="0"/>
              </a:spcAft>
              <a:buSzPts val="1634"/>
              <a:buChar char="▪"/>
              <a:defRPr sz="1634"/>
            </a:lvl6pPr>
            <a:lvl7pPr marL="3200400" lvl="6" indent="-332358" algn="l">
              <a:lnSpc>
                <a:spcPct val="140000"/>
              </a:lnSpc>
              <a:spcBef>
                <a:spcPts val="327"/>
              </a:spcBef>
              <a:spcAft>
                <a:spcPts val="0"/>
              </a:spcAft>
              <a:buSzPts val="1634"/>
              <a:buChar char="▪"/>
              <a:defRPr sz="1634"/>
            </a:lvl7pPr>
            <a:lvl8pPr marL="3657600" lvl="7" indent="-332359" algn="l">
              <a:lnSpc>
                <a:spcPct val="140000"/>
              </a:lnSpc>
              <a:spcBef>
                <a:spcPts val="327"/>
              </a:spcBef>
              <a:spcAft>
                <a:spcPts val="0"/>
              </a:spcAft>
              <a:buSzPts val="1634"/>
              <a:buChar char="▪"/>
              <a:defRPr sz="1634"/>
            </a:lvl8pPr>
            <a:lvl9pPr marL="4114800" lvl="8" indent="-332359" algn="l">
              <a:lnSpc>
                <a:spcPct val="140000"/>
              </a:lnSpc>
              <a:spcBef>
                <a:spcPts val="327"/>
              </a:spcBef>
              <a:spcAft>
                <a:spcPts val="0"/>
              </a:spcAft>
              <a:buSzPts val="1634"/>
              <a:buChar char="▪"/>
              <a:defRPr sz="1634"/>
            </a:lvl9pPr>
          </a:lstStyle>
          <a:p>
            <a:endParaRPr/>
          </a:p>
        </p:txBody>
      </p:sp>
      <p:sp>
        <p:nvSpPr>
          <p:cNvPr id="38" name="Google Shape;38;p8"/>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508000" y="228600"/>
            <a:ext cx="10972800" cy="685800"/>
          </a:xfrm>
          <a:prstGeom prst="rect">
            <a:avLst/>
          </a:prstGeom>
          <a:noFill/>
          <a:ln>
            <a:noFill/>
          </a:ln>
        </p:spPr>
        <p:txBody>
          <a:bodyPr spcFirstLastPara="1" wrap="square" lIns="104275" tIns="52125" rIns="104275" bIns="52125"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9"/>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609602" y="273051"/>
            <a:ext cx="4011084" cy="1162050"/>
          </a:xfrm>
          <a:prstGeom prst="rect">
            <a:avLst/>
          </a:prstGeom>
          <a:noFill/>
          <a:ln>
            <a:noFill/>
          </a:ln>
        </p:spPr>
        <p:txBody>
          <a:bodyPr spcFirstLastPara="1" wrap="square" lIns="104275" tIns="52125" rIns="104275" bIns="52125" anchor="b" anchorCtr="0">
            <a:noAutofit/>
          </a:bodyPr>
          <a:lstStyle>
            <a:lvl1pPr lvl="0" algn="l">
              <a:spcBef>
                <a:spcPts val="0"/>
              </a:spcBef>
              <a:spcAft>
                <a:spcPts val="0"/>
              </a:spcAft>
              <a:buSzPts val="1400"/>
              <a:buNone/>
              <a:defRPr sz="2087"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11"/>
          <p:cNvSpPr txBox="1">
            <a:spLocks noGrp="1"/>
          </p:cNvSpPr>
          <p:nvPr>
            <p:ph type="body" idx="1"/>
          </p:nvPr>
        </p:nvSpPr>
        <p:spPr>
          <a:xfrm>
            <a:off x="4766733" y="273051"/>
            <a:ext cx="6815667" cy="5853113"/>
          </a:xfrm>
          <a:prstGeom prst="rect">
            <a:avLst/>
          </a:prstGeom>
          <a:noFill/>
          <a:ln>
            <a:noFill/>
          </a:ln>
        </p:spPr>
        <p:txBody>
          <a:bodyPr spcFirstLastPara="1" wrap="square" lIns="104275" tIns="52125" rIns="104275" bIns="52125" anchor="t" anchorCtr="0">
            <a:noAutofit/>
          </a:bodyPr>
          <a:lstStyle>
            <a:lvl1pPr marL="457200" lvl="0" indent="-436054" algn="l">
              <a:lnSpc>
                <a:spcPct val="140000"/>
              </a:lnSpc>
              <a:spcBef>
                <a:spcPts val="653"/>
              </a:spcBef>
              <a:spcAft>
                <a:spcPts val="0"/>
              </a:spcAft>
              <a:buSzPts val="3267"/>
              <a:buChar char="▪"/>
              <a:defRPr sz="3266"/>
            </a:lvl1pPr>
            <a:lvl2pPr marL="914400" lvl="1" indent="-413004" algn="l">
              <a:lnSpc>
                <a:spcPct val="140000"/>
              </a:lnSpc>
              <a:spcBef>
                <a:spcPts val="581"/>
              </a:spcBef>
              <a:spcAft>
                <a:spcPts val="0"/>
              </a:spcAft>
              <a:buSzPts val="2904"/>
              <a:buChar char="▪"/>
              <a:defRPr sz="2904"/>
            </a:lvl2pPr>
            <a:lvl3pPr marL="1371600" lvl="2" indent="-384238" algn="l">
              <a:lnSpc>
                <a:spcPct val="140000"/>
              </a:lnSpc>
              <a:spcBef>
                <a:spcPts val="490"/>
              </a:spcBef>
              <a:spcAft>
                <a:spcPts val="0"/>
              </a:spcAft>
              <a:buSzPts val="2451"/>
              <a:buChar char="▪"/>
              <a:defRPr sz="2451"/>
            </a:lvl3pPr>
            <a:lvl4pPr marL="1828800" lvl="3" indent="-361124" algn="l">
              <a:lnSpc>
                <a:spcPct val="140000"/>
              </a:lnSpc>
              <a:spcBef>
                <a:spcPts val="417"/>
              </a:spcBef>
              <a:spcAft>
                <a:spcPts val="0"/>
              </a:spcAft>
              <a:buSzPts val="2087"/>
              <a:buChar char="▪"/>
              <a:defRPr sz="2087"/>
            </a:lvl4pPr>
            <a:lvl5pPr marL="2286000" lvl="4" indent="-361124" algn="l">
              <a:lnSpc>
                <a:spcPct val="140000"/>
              </a:lnSpc>
              <a:spcBef>
                <a:spcPts val="417"/>
              </a:spcBef>
              <a:spcAft>
                <a:spcPts val="0"/>
              </a:spcAft>
              <a:buSzPts val="2087"/>
              <a:buChar char="▪"/>
              <a:defRPr sz="2087"/>
            </a:lvl5pPr>
            <a:lvl6pPr marL="2743200" lvl="5" indent="-361124" algn="l">
              <a:lnSpc>
                <a:spcPct val="140000"/>
              </a:lnSpc>
              <a:spcBef>
                <a:spcPts val="417"/>
              </a:spcBef>
              <a:spcAft>
                <a:spcPts val="0"/>
              </a:spcAft>
              <a:buSzPts val="2087"/>
              <a:buChar char="▪"/>
              <a:defRPr sz="2087"/>
            </a:lvl6pPr>
            <a:lvl7pPr marL="3200400" lvl="6" indent="-361124" algn="l">
              <a:lnSpc>
                <a:spcPct val="140000"/>
              </a:lnSpc>
              <a:spcBef>
                <a:spcPts val="417"/>
              </a:spcBef>
              <a:spcAft>
                <a:spcPts val="0"/>
              </a:spcAft>
              <a:buSzPts val="2087"/>
              <a:buChar char="▪"/>
              <a:defRPr sz="2087"/>
            </a:lvl7pPr>
            <a:lvl8pPr marL="3657600" lvl="7" indent="-361124" algn="l">
              <a:lnSpc>
                <a:spcPct val="140000"/>
              </a:lnSpc>
              <a:spcBef>
                <a:spcPts val="417"/>
              </a:spcBef>
              <a:spcAft>
                <a:spcPts val="0"/>
              </a:spcAft>
              <a:buSzPts val="2087"/>
              <a:buChar char="▪"/>
              <a:defRPr sz="2087"/>
            </a:lvl8pPr>
            <a:lvl9pPr marL="4114800" lvl="8" indent="-361124" algn="l">
              <a:lnSpc>
                <a:spcPct val="140000"/>
              </a:lnSpc>
              <a:spcBef>
                <a:spcPts val="417"/>
              </a:spcBef>
              <a:spcAft>
                <a:spcPts val="0"/>
              </a:spcAft>
              <a:buSzPts val="2087"/>
              <a:buChar char="▪"/>
              <a:defRPr sz="2087"/>
            </a:lvl9pPr>
          </a:lstStyle>
          <a:p>
            <a:endParaRPr/>
          </a:p>
        </p:txBody>
      </p:sp>
      <p:sp>
        <p:nvSpPr>
          <p:cNvPr id="47" name="Google Shape;47;p11"/>
          <p:cNvSpPr txBox="1">
            <a:spLocks noGrp="1"/>
          </p:cNvSpPr>
          <p:nvPr>
            <p:ph type="body" idx="2"/>
          </p:nvPr>
        </p:nvSpPr>
        <p:spPr>
          <a:xfrm>
            <a:off x="609602" y="1435100"/>
            <a:ext cx="4011084" cy="4691063"/>
          </a:xfrm>
          <a:prstGeom prst="rect">
            <a:avLst/>
          </a:prstGeom>
          <a:noFill/>
          <a:ln>
            <a:noFill/>
          </a:ln>
        </p:spPr>
        <p:txBody>
          <a:bodyPr spcFirstLastPara="1" wrap="square" lIns="104275" tIns="52125" rIns="104275" bIns="52125" anchor="t" anchorCtr="0">
            <a:noAutofit/>
          </a:bodyPr>
          <a:lstStyle>
            <a:lvl1pPr marL="457200" lvl="0" indent="-228600" algn="l">
              <a:lnSpc>
                <a:spcPct val="140000"/>
              </a:lnSpc>
              <a:spcBef>
                <a:spcPts val="290"/>
              </a:spcBef>
              <a:spcAft>
                <a:spcPts val="0"/>
              </a:spcAft>
              <a:buSzPts val="1452"/>
              <a:buNone/>
              <a:defRPr sz="1452"/>
            </a:lvl1pPr>
            <a:lvl2pPr marL="914400" lvl="1" indent="-228600" algn="l">
              <a:lnSpc>
                <a:spcPct val="140000"/>
              </a:lnSpc>
              <a:spcBef>
                <a:spcPts val="254"/>
              </a:spcBef>
              <a:spcAft>
                <a:spcPts val="0"/>
              </a:spcAft>
              <a:buSzPts val="1271"/>
              <a:buNone/>
              <a:defRPr sz="1271"/>
            </a:lvl2pPr>
            <a:lvl3pPr marL="1371600" lvl="2" indent="-228600" algn="l">
              <a:lnSpc>
                <a:spcPct val="140000"/>
              </a:lnSpc>
              <a:spcBef>
                <a:spcPts val="200"/>
              </a:spcBef>
              <a:spcAft>
                <a:spcPts val="0"/>
              </a:spcAft>
              <a:buSzPts val="998"/>
              <a:buNone/>
              <a:defRPr sz="997"/>
            </a:lvl3pPr>
            <a:lvl4pPr marL="1828800" lvl="3" indent="-228600" algn="l">
              <a:lnSpc>
                <a:spcPct val="140000"/>
              </a:lnSpc>
              <a:spcBef>
                <a:spcPts val="182"/>
              </a:spcBef>
              <a:spcAft>
                <a:spcPts val="0"/>
              </a:spcAft>
              <a:buSzPts val="908"/>
              <a:buNone/>
              <a:defRPr sz="908"/>
            </a:lvl4pPr>
            <a:lvl5pPr marL="2286000" lvl="4" indent="-228600" algn="l">
              <a:lnSpc>
                <a:spcPct val="140000"/>
              </a:lnSpc>
              <a:spcBef>
                <a:spcPts val="182"/>
              </a:spcBef>
              <a:spcAft>
                <a:spcPts val="0"/>
              </a:spcAft>
              <a:buSzPts val="908"/>
              <a:buNone/>
              <a:defRPr sz="908"/>
            </a:lvl5pPr>
            <a:lvl6pPr marL="2743200" lvl="5" indent="-228600" algn="l">
              <a:lnSpc>
                <a:spcPct val="140000"/>
              </a:lnSpc>
              <a:spcBef>
                <a:spcPts val="182"/>
              </a:spcBef>
              <a:spcAft>
                <a:spcPts val="0"/>
              </a:spcAft>
              <a:buSzPts val="908"/>
              <a:buNone/>
              <a:defRPr sz="908"/>
            </a:lvl6pPr>
            <a:lvl7pPr marL="3200400" lvl="6" indent="-228600" algn="l">
              <a:lnSpc>
                <a:spcPct val="140000"/>
              </a:lnSpc>
              <a:spcBef>
                <a:spcPts val="182"/>
              </a:spcBef>
              <a:spcAft>
                <a:spcPts val="0"/>
              </a:spcAft>
              <a:buSzPts val="908"/>
              <a:buNone/>
              <a:defRPr sz="908"/>
            </a:lvl7pPr>
            <a:lvl8pPr marL="3657600" lvl="7" indent="-228600" algn="l">
              <a:lnSpc>
                <a:spcPct val="140000"/>
              </a:lnSpc>
              <a:spcBef>
                <a:spcPts val="182"/>
              </a:spcBef>
              <a:spcAft>
                <a:spcPts val="0"/>
              </a:spcAft>
              <a:buSzPts val="908"/>
              <a:buNone/>
              <a:defRPr sz="908"/>
            </a:lvl8pPr>
            <a:lvl9pPr marL="4114800" lvl="8" indent="-228600" algn="l">
              <a:lnSpc>
                <a:spcPct val="140000"/>
              </a:lnSpc>
              <a:spcBef>
                <a:spcPts val="182"/>
              </a:spcBef>
              <a:spcAft>
                <a:spcPts val="0"/>
              </a:spcAft>
              <a:buSzPts val="908"/>
              <a:buNone/>
              <a:defRPr sz="908"/>
            </a:lvl9pPr>
          </a:lstStyle>
          <a:p>
            <a:endParaRPr/>
          </a:p>
        </p:txBody>
      </p:sp>
      <p:sp>
        <p:nvSpPr>
          <p:cNvPr id="48" name="Google Shape;48;p11"/>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2389717" y="4800600"/>
            <a:ext cx="7315200" cy="566738"/>
          </a:xfrm>
          <a:prstGeom prst="rect">
            <a:avLst/>
          </a:prstGeom>
          <a:noFill/>
          <a:ln>
            <a:noFill/>
          </a:ln>
        </p:spPr>
        <p:txBody>
          <a:bodyPr spcFirstLastPara="1" wrap="square" lIns="104275" tIns="52125" rIns="104275" bIns="52125" anchor="b" anchorCtr="0">
            <a:noAutofit/>
          </a:bodyPr>
          <a:lstStyle>
            <a:lvl1pPr lvl="0" algn="l">
              <a:spcBef>
                <a:spcPts val="0"/>
              </a:spcBef>
              <a:spcAft>
                <a:spcPts val="0"/>
              </a:spcAft>
              <a:buSzPts val="1400"/>
              <a:buNone/>
              <a:defRPr sz="2087"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12"/>
          <p:cNvSpPr>
            <a:spLocks noGrp="1"/>
          </p:cNvSpPr>
          <p:nvPr>
            <p:ph type="pic" idx="2"/>
          </p:nvPr>
        </p:nvSpPr>
        <p:spPr>
          <a:xfrm>
            <a:off x="2389717" y="612775"/>
            <a:ext cx="7315200" cy="4114800"/>
          </a:xfrm>
          <a:prstGeom prst="rect">
            <a:avLst/>
          </a:prstGeom>
          <a:noFill/>
          <a:ln>
            <a:noFill/>
          </a:ln>
        </p:spPr>
      </p:sp>
      <p:sp>
        <p:nvSpPr>
          <p:cNvPr id="52" name="Google Shape;52;p12"/>
          <p:cNvSpPr txBox="1">
            <a:spLocks noGrp="1"/>
          </p:cNvSpPr>
          <p:nvPr>
            <p:ph type="body" idx="1"/>
          </p:nvPr>
        </p:nvSpPr>
        <p:spPr>
          <a:xfrm>
            <a:off x="2389717" y="5367338"/>
            <a:ext cx="7315200" cy="804862"/>
          </a:xfrm>
          <a:prstGeom prst="rect">
            <a:avLst/>
          </a:prstGeom>
          <a:noFill/>
          <a:ln>
            <a:noFill/>
          </a:ln>
        </p:spPr>
        <p:txBody>
          <a:bodyPr spcFirstLastPara="1" wrap="square" lIns="104275" tIns="52125" rIns="104275" bIns="52125" anchor="t" anchorCtr="0">
            <a:noAutofit/>
          </a:bodyPr>
          <a:lstStyle>
            <a:lvl1pPr marL="457200" lvl="0" indent="-228600" algn="l">
              <a:lnSpc>
                <a:spcPct val="140000"/>
              </a:lnSpc>
              <a:spcBef>
                <a:spcPts val="290"/>
              </a:spcBef>
              <a:spcAft>
                <a:spcPts val="0"/>
              </a:spcAft>
              <a:buSzPts val="1452"/>
              <a:buNone/>
              <a:defRPr sz="1452"/>
            </a:lvl1pPr>
            <a:lvl2pPr marL="914400" lvl="1" indent="-228600" algn="l">
              <a:lnSpc>
                <a:spcPct val="140000"/>
              </a:lnSpc>
              <a:spcBef>
                <a:spcPts val="254"/>
              </a:spcBef>
              <a:spcAft>
                <a:spcPts val="0"/>
              </a:spcAft>
              <a:buSzPts val="1271"/>
              <a:buNone/>
              <a:defRPr sz="1271"/>
            </a:lvl2pPr>
            <a:lvl3pPr marL="1371600" lvl="2" indent="-228600" algn="l">
              <a:lnSpc>
                <a:spcPct val="140000"/>
              </a:lnSpc>
              <a:spcBef>
                <a:spcPts val="200"/>
              </a:spcBef>
              <a:spcAft>
                <a:spcPts val="0"/>
              </a:spcAft>
              <a:buSzPts val="998"/>
              <a:buNone/>
              <a:defRPr sz="997"/>
            </a:lvl3pPr>
            <a:lvl4pPr marL="1828800" lvl="3" indent="-228600" algn="l">
              <a:lnSpc>
                <a:spcPct val="140000"/>
              </a:lnSpc>
              <a:spcBef>
                <a:spcPts val="182"/>
              </a:spcBef>
              <a:spcAft>
                <a:spcPts val="0"/>
              </a:spcAft>
              <a:buSzPts val="908"/>
              <a:buNone/>
              <a:defRPr sz="908"/>
            </a:lvl4pPr>
            <a:lvl5pPr marL="2286000" lvl="4" indent="-228600" algn="l">
              <a:lnSpc>
                <a:spcPct val="140000"/>
              </a:lnSpc>
              <a:spcBef>
                <a:spcPts val="182"/>
              </a:spcBef>
              <a:spcAft>
                <a:spcPts val="0"/>
              </a:spcAft>
              <a:buSzPts val="908"/>
              <a:buNone/>
              <a:defRPr sz="908"/>
            </a:lvl5pPr>
            <a:lvl6pPr marL="2743200" lvl="5" indent="-228600" algn="l">
              <a:lnSpc>
                <a:spcPct val="140000"/>
              </a:lnSpc>
              <a:spcBef>
                <a:spcPts val="182"/>
              </a:spcBef>
              <a:spcAft>
                <a:spcPts val="0"/>
              </a:spcAft>
              <a:buSzPts val="908"/>
              <a:buNone/>
              <a:defRPr sz="908"/>
            </a:lvl6pPr>
            <a:lvl7pPr marL="3200400" lvl="6" indent="-228600" algn="l">
              <a:lnSpc>
                <a:spcPct val="140000"/>
              </a:lnSpc>
              <a:spcBef>
                <a:spcPts val="182"/>
              </a:spcBef>
              <a:spcAft>
                <a:spcPts val="0"/>
              </a:spcAft>
              <a:buSzPts val="908"/>
              <a:buNone/>
              <a:defRPr sz="908"/>
            </a:lvl7pPr>
            <a:lvl8pPr marL="3657600" lvl="7" indent="-228600" algn="l">
              <a:lnSpc>
                <a:spcPct val="140000"/>
              </a:lnSpc>
              <a:spcBef>
                <a:spcPts val="182"/>
              </a:spcBef>
              <a:spcAft>
                <a:spcPts val="0"/>
              </a:spcAft>
              <a:buSzPts val="908"/>
              <a:buNone/>
              <a:defRPr sz="908"/>
            </a:lvl8pPr>
            <a:lvl9pPr marL="4114800" lvl="8" indent="-228600" algn="l">
              <a:lnSpc>
                <a:spcPct val="140000"/>
              </a:lnSpc>
              <a:spcBef>
                <a:spcPts val="182"/>
              </a:spcBef>
              <a:spcAft>
                <a:spcPts val="0"/>
              </a:spcAft>
              <a:buSzPts val="908"/>
              <a:buNone/>
              <a:defRPr sz="908"/>
            </a:lvl9pPr>
          </a:lstStyle>
          <a:p>
            <a:endParaRPr/>
          </a:p>
        </p:txBody>
      </p:sp>
      <p:sp>
        <p:nvSpPr>
          <p:cNvPr id="53" name="Google Shape;53;p12"/>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
          <p:cNvPicPr preferRelativeResize="0"/>
          <p:nvPr/>
        </p:nvPicPr>
        <p:blipFill rotWithShape="1">
          <a:blip r:embed="rId13">
            <a:alphaModFix/>
          </a:blip>
          <a:srcRect/>
          <a:stretch/>
        </p:blipFill>
        <p:spPr>
          <a:xfrm>
            <a:off x="9906000" y="6013450"/>
            <a:ext cx="2235200" cy="844550"/>
          </a:xfrm>
          <a:prstGeom prst="rect">
            <a:avLst/>
          </a:prstGeom>
          <a:noFill/>
          <a:ln>
            <a:noFill/>
          </a:ln>
        </p:spPr>
      </p:pic>
      <p:pic>
        <p:nvPicPr>
          <p:cNvPr id="11" name="Google Shape;11;p3" descr="band"/>
          <p:cNvPicPr preferRelativeResize="0"/>
          <p:nvPr/>
        </p:nvPicPr>
        <p:blipFill rotWithShape="1">
          <a:blip r:embed="rId14">
            <a:alphaModFix/>
          </a:blip>
          <a:srcRect r="26666"/>
          <a:stretch/>
        </p:blipFill>
        <p:spPr>
          <a:xfrm>
            <a:off x="0" y="5867400"/>
            <a:ext cx="8940800" cy="990600"/>
          </a:xfrm>
          <a:prstGeom prst="rect">
            <a:avLst/>
          </a:prstGeom>
          <a:noFill/>
          <a:ln>
            <a:noFill/>
          </a:ln>
        </p:spPr>
      </p:pic>
      <p:sp>
        <p:nvSpPr>
          <p:cNvPr id="12" name="Google Shape;12;p3"/>
          <p:cNvSpPr txBox="1">
            <a:spLocks noGrp="1"/>
          </p:cNvSpPr>
          <p:nvPr>
            <p:ph type="title"/>
          </p:nvPr>
        </p:nvSpPr>
        <p:spPr>
          <a:xfrm>
            <a:off x="508000" y="228600"/>
            <a:ext cx="10972800" cy="685800"/>
          </a:xfrm>
          <a:prstGeom prst="rect">
            <a:avLst/>
          </a:prstGeom>
          <a:noFill/>
          <a:ln>
            <a:noFill/>
          </a:ln>
        </p:spPr>
        <p:txBody>
          <a:bodyPr spcFirstLastPara="1" wrap="square" lIns="104275" tIns="52125" rIns="104275" bIns="52125" anchor="ctr" anchorCtr="0">
            <a:noAutofit/>
          </a:bodyPr>
          <a:lstStyle>
            <a:lvl1pPr marR="0" lvl="0" algn="ctr" rtl="0">
              <a:spcBef>
                <a:spcPts val="0"/>
              </a:spcBef>
              <a:spcAft>
                <a:spcPts val="0"/>
              </a:spcAft>
              <a:buSzPts val="1400"/>
              <a:buNone/>
              <a:defRPr sz="2900" b="0" i="0" u="none" strike="noStrike" cap="none">
                <a:solidFill>
                  <a:srgbClr val="1B57B5"/>
                </a:solidFill>
                <a:latin typeface="Verdana"/>
                <a:ea typeface="Verdana"/>
                <a:cs typeface="Verdana"/>
                <a:sym typeface="Verdana"/>
              </a:defRPr>
            </a:lvl1pPr>
            <a:lvl2pPr marR="0" lvl="1" algn="ctr" rtl="0">
              <a:spcBef>
                <a:spcPts val="0"/>
              </a:spcBef>
              <a:spcAft>
                <a:spcPts val="0"/>
              </a:spcAft>
              <a:buSzPts val="1400"/>
              <a:buNone/>
              <a:defRPr sz="2900" b="0" i="0" u="none" strike="noStrike" cap="none">
                <a:solidFill>
                  <a:srgbClr val="1B57B5"/>
                </a:solidFill>
                <a:latin typeface="Verdana"/>
                <a:ea typeface="Verdana"/>
                <a:cs typeface="Verdana"/>
                <a:sym typeface="Verdana"/>
              </a:defRPr>
            </a:lvl2pPr>
            <a:lvl3pPr marR="0" lvl="2" algn="ctr" rtl="0">
              <a:spcBef>
                <a:spcPts val="0"/>
              </a:spcBef>
              <a:spcAft>
                <a:spcPts val="0"/>
              </a:spcAft>
              <a:buSzPts val="1400"/>
              <a:buNone/>
              <a:defRPr sz="2900" b="0" i="0" u="none" strike="noStrike" cap="none">
                <a:solidFill>
                  <a:srgbClr val="1B57B5"/>
                </a:solidFill>
                <a:latin typeface="Verdana"/>
                <a:ea typeface="Verdana"/>
                <a:cs typeface="Verdana"/>
                <a:sym typeface="Verdana"/>
              </a:defRPr>
            </a:lvl3pPr>
            <a:lvl4pPr marR="0" lvl="3" algn="ctr" rtl="0">
              <a:spcBef>
                <a:spcPts val="0"/>
              </a:spcBef>
              <a:spcAft>
                <a:spcPts val="0"/>
              </a:spcAft>
              <a:buSzPts val="1400"/>
              <a:buNone/>
              <a:defRPr sz="2900" b="0" i="0" u="none" strike="noStrike" cap="none">
                <a:solidFill>
                  <a:srgbClr val="1B57B5"/>
                </a:solidFill>
                <a:latin typeface="Verdana"/>
                <a:ea typeface="Verdana"/>
                <a:cs typeface="Verdana"/>
                <a:sym typeface="Verdana"/>
              </a:defRPr>
            </a:lvl4pPr>
            <a:lvl5pPr marR="0" lvl="4" algn="ctr" rtl="0">
              <a:spcBef>
                <a:spcPts val="0"/>
              </a:spcBef>
              <a:spcAft>
                <a:spcPts val="0"/>
              </a:spcAft>
              <a:buSzPts val="1400"/>
              <a:buNone/>
              <a:defRPr sz="2900" b="0" i="0" u="none" strike="noStrike" cap="none">
                <a:solidFill>
                  <a:srgbClr val="1B57B5"/>
                </a:solidFill>
                <a:latin typeface="Verdana"/>
                <a:ea typeface="Verdana"/>
                <a:cs typeface="Verdana"/>
                <a:sym typeface="Verdana"/>
              </a:defRPr>
            </a:lvl5pPr>
            <a:lvl6pPr marR="0" lvl="5" algn="ctr" rtl="0">
              <a:spcBef>
                <a:spcPts val="0"/>
              </a:spcBef>
              <a:spcAft>
                <a:spcPts val="0"/>
              </a:spcAft>
              <a:buSzPts val="1400"/>
              <a:buNone/>
              <a:defRPr sz="2904" b="0" i="0" u="none" strike="noStrike" cap="none">
                <a:solidFill>
                  <a:srgbClr val="1B57B5"/>
                </a:solidFill>
                <a:latin typeface="Verdana"/>
                <a:ea typeface="Verdana"/>
                <a:cs typeface="Verdana"/>
                <a:sym typeface="Verdana"/>
              </a:defRPr>
            </a:lvl6pPr>
            <a:lvl7pPr marR="0" lvl="6" algn="ctr" rtl="0">
              <a:spcBef>
                <a:spcPts val="0"/>
              </a:spcBef>
              <a:spcAft>
                <a:spcPts val="0"/>
              </a:spcAft>
              <a:buSzPts val="1400"/>
              <a:buNone/>
              <a:defRPr sz="2904" b="0" i="0" u="none" strike="noStrike" cap="none">
                <a:solidFill>
                  <a:srgbClr val="1B57B5"/>
                </a:solidFill>
                <a:latin typeface="Verdana"/>
                <a:ea typeface="Verdana"/>
                <a:cs typeface="Verdana"/>
                <a:sym typeface="Verdana"/>
              </a:defRPr>
            </a:lvl7pPr>
            <a:lvl8pPr marR="0" lvl="7" algn="ctr" rtl="0">
              <a:spcBef>
                <a:spcPts val="0"/>
              </a:spcBef>
              <a:spcAft>
                <a:spcPts val="0"/>
              </a:spcAft>
              <a:buSzPts val="1400"/>
              <a:buNone/>
              <a:defRPr sz="2904" b="0" i="0" u="none" strike="noStrike" cap="none">
                <a:solidFill>
                  <a:srgbClr val="1B57B5"/>
                </a:solidFill>
                <a:latin typeface="Verdana"/>
                <a:ea typeface="Verdana"/>
                <a:cs typeface="Verdana"/>
                <a:sym typeface="Verdana"/>
              </a:defRPr>
            </a:lvl8pPr>
            <a:lvl9pPr marR="0" lvl="8" algn="ctr" rtl="0">
              <a:spcBef>
                <a:spcPts val="0"/>
              </a:spcBef>
              <a:spcAft>
                <a:spcPts val="0"/>
              </a:spcAft>
              <a:buSzPts val="1400"/>
              <a:buNone/>
              <a:defRPr sz="2904" b="0" i="0" u="none" strike="noStrike" cap="none">
                <a:solidFill>
                  <a:srgbClr val="1B57B5"/>
                </a:solidFill>
                <a:latin typeface="Verdana"/>
                <a:ea typeface="Verdana"/>
                <a:cs typeface="Verdana"/>
                <a:sym typeface="Verdana"/>
              </a:defRPr>
            </a:lvl9pPr>
          </a:lstStyle>
          <a:p>
            <a:endParaRPr/>
          </a:p>
        </p:txBody>
      </p:sp>
      <p:sp>
        <p:nvSpPr>
          <p:cNvPr id="13" name="Google Shape;13;p3"/>
          <p:cNvSpPr txBox="1">
            <a:spLocks noGrp="1"/>
          </p:cNvSpPr>
          <p:nvPr>
            <p:ph type="body" idx="1"/>
          </p:nvPr>
        </p:nvSpPr>
        <p:spPr>
          <a:xfrm>
            <a:off x="609600" y="1295400"/>
            <a:ext cx="10972800" cy="4830763"/>
          </a:xfrm>
          <a:prstGeom prst="rect">
            <a:avLst/>
          </a:prstGeom>
          <a:noFill/>
          <a:ln>
            <a:noFill/>
          </a:ln>
        </p:spPr>
        <p:txBody>
          <a:bodyPr spcFirstLastPara="1" wrap="square" lIns="104275" tIns="52125" rIns="104275" bIns="52125" anchor="t" anchorCtr="0">
            <a:noAutofit/>
          </a:bodyPr>
          <a:lstStyle>
            <a:lvl1pPr marL="457200" marR="0" lvl="0" indent="-431800" algn="l" rtl="0">
              <a:lnSpc>
                <a:spcPct val="140000"/>
              </a:lnSpc>
              <a:spcBef>
                <a:spcPts val="640"/>
              </a:spcBef>
              <a:spcAft>
                <a:spcPts val="0"/>
              </a:spcAft>
              <a:buClr>
                <a:schemeClr val="accent2"/>
              </a:buClr>
              <a:buSzPts val="3200"/>
              <a:buFont typeface="Noto Sans Symbols"/>
              <a:buChar char="▪"/>
              <a:defRPr sz="3200" b="0" i="0" u="none" strike="noStrike" cap="none">
                <a:solidFill>
                  <a:schemeClr val="dk1"/>
                </a:solidFill>
                <a:latin typeface="Verdana"/>
                <a:ea typeface="Verdana"/>
                <a:cs typeface="Verdana"/>
                <a:sym typeface="Verdana"/>
              </a:defRPr>
            </a:lvl1pPr>
            <a:lvl2pPr marL="914400" marR="0" lvl="1" indent="-387350" algn="l" rtl="0">
              <a:lnSpc>
                <a:spcPct val="140000"/>
              </a:lnSpc>
              <a:spcBef>
                <a:spcPts val="500"/>
              </a:spcBef>
              <a:spcAft>
                <a:spcPts val="0"/>
              </a:spcAft>
              <a:buClr>
                <a:schemeClr val="accent2"/>
              </a:buClr>
              <a:buSzPts val="2500"/>
              <a:buFont typeface="Noto Sans Symbols"/>
              <a:buChar char="▪"/>
              <a:defRPr sz="2500" b="0" i="0" u="none" strike="noStrike" cap="none">
                <a:solidFill>
                  <a:schemeClr val="dk1"/>
                </a:solidFill>
                <a:latin typeface="Verdana"/>
                <a:ea typeface="Verdana"/>
                <a:cs typeface="Verdana"/>
                <a:sym typeface="Verdana"/>
              </a:defRPr>
            </a:lvl2pPr>
            <a:lvl3pPr marL="1371600" marR="0" lvl="2" indent="-361950" algn="l" rtl="0">
              <a:lnSpc>
                <a:spcPct val="140000"/>
              </a:lnSpc>
              <a:spcBef>
                <a:spcPts val="420"/>
              </a:spcBef>
              <a:spcAft>
                <a:spcPts val="0"/>
              </a:spcAft>
              <a:buClr>
                <a:schemeClr val="accent2"/>
              </a:buClr>
              <a:buSzPts val="2100"/>
              <a:buFont typeface="Noto Sans Symbols"/>
              <a:buChar char="▪"/>
              <a:defRPr sz="2100" b="0" i="0" u="none" strike="noStrike" cap="none">
                <a:solidFill>
                  <a:schemeClr val="dk1"/>
                </a:solidFill>
                <a:latin typeface="Verdana"/>
                <a:ea typeface="Verdana"/>
                <a:cs typeface="Verdana"/>
                <a:sym typeface="Verdana"/>
              </a:defRPr>
            </a:lvl3pPr>
            <a:lvl4pPr marL="1828800" marR="0" lvl="3" indent="-317500" algn="l" rtl="0">
              <a:lnSpc>
                <a:spcPct val="140000"/>
              </a:lnSpc>
              <a:spcBef>
                <a:spcPts val="280"/>
              </a:spcBef>
              <a:spcAft>
                <a:spcPts val="0"/>
              </a:spcAft>
              <a:buClr>
                <a:schemeClr val="accent2"/>
              </a:buClr>
              <a:buSzPts val="1400"/>
              <a:buFont typeface="Noto Sans Symbols"/>
              <a:buChar char="▪"/>
              <a:defRPr sz="1400" b="0" i="0" u="none" strike="noStrike" cap="none">
                <a:solidFill>
                  <a:schemeClr val="dk1"/>
                </a:solidFill>
                <a:latin typeface="Verdana"/>
                <a:ea typeface="Verdana"/>
                <a:cs typeface="Verdana"/>
                <a:sym typeface="Verdana"/>
              </a:defRPr>
            </a:lvl4pPr>
            <a:lvl5pPr marL="2286000" marR="0" lvl="4" indent="-317500" algn="l" rtl="0">
              <a:lnSpc>
                <a:spcPct val="140000"/>
              </a:lnSpc>
              <a:spcBef>
                <a:spcPts val="280"/>
              </a:spcBef>
              <a:spcAft>
                <a:spcPts val="0"/>
              </a:spcAft>
              <a:buClr>
                <a:schemeClr val="accent2"/>
              </a:buClr>
              <a:buSzPts val="1400"/>
              <a:buFont typeface="Noto Sans Symbols"/>
              <a:buChar char="▪"/>
              <a:defRPr sz="1400" b="0" i="0" u="none" strike="noStrike" cap="none">
                <a:solidFill>
                  <a:schemeClr val="dk1"/>
                </a:solidFill>
                <a:latin typeface="Verdana"/>
                <a:ea typeface="Verdana"/>
                <a:cs typeface="Verdana"/>
                <a:sym typeface="Verdana"/>
              </a:defRPr>
            </a:lvl5pPr>
            <a:lvl6pPr marL="2743200" marR="0" lvl="5" indent="-320801" algn="l" rtl="0">
              <a:lnSpc>
                <a:spcPct val="140000"/>
              </a:lnSpc>
              <a:spcBef>
                <a:spcPts val="290"/>
              </a:spcBef>
              <a:spcAft>
                <a:spcPts val="0"/>
              </a:spcAft>
              <a:buClr>
                <a:schemeClr val="accent2"/>
              </a:buClr>
              <a:buSzPts val="1452"/>
              <a:buFont typeface="Noto Sans Symbols"/>
              <a:buChar char="▪"/>
              <a:defRPr sz="1452" b="0" i="0" u="none" strike="noStrike" cap="none">
                <a:solidFill>
                  <a:schemeClr val="dk1"/>
                </a:solidFill>
                <a:latin typeface="Verdana"/>
                <a:ea typeface="Verdana"/>
                <a:cs typeface="Verdana"/>
                <a:sym typeface="Verdana"/>
              </a:defRPr>
            </a:lvl6pPr>
            <a:lvl7pPr marL="3200400" marR="0" lvl="6" indent="-320801" algn="l" rtl="0">
              <a:lnSpc>
                <a:spcPct val="140000"/>
              </a:lnSpc>
              <a:spcBef>
                <a:spcPts val="290"/>
              </a:spcBef>
              <a:spcAft>
                <a:spcPts val="0"/>
              </a:spcAft>
              <a:buClr>
                <a:schemeClr val="accent2"/>
              </a:buClr>
              <a:buSzPts val="1452"/>
              <a:buFont typeface="Noto Sans Symbols"/>
              <a:buChar char="▪"/>
              <a:defRPr sz="1452" b="0" i="0" u="none" strike="noStrike" cap="none">
                <a:solidFill>
                  <a:schemeClr val="dk1"/>
                </a:solidFill>
                <a:latin typeface="Verdana"/>
                <a:ea typeface="Verdana"/>
                <a:cs typeface="Verdana"/>
                <a:sym typeface="Verdana"/>
              </a:defRPr>
            </a:lvl7pPr>
            <a:lvl8pPr marL="3657600" marR="0" lvl="7" indent="-320802" algn="l" rtl="0">
              <a:lnSpc>
                <a:spcPct val="140000"/>
              </a:lnSpc>
              <a:spcBef>
                <a:spcPts val="290"/>
              </a:spcBef>
              <a:spcAft>
                <a:spcPts val="0"/>
              </a:spcAft>
              <a:buClr>
                <a:schemeClr val="accent2"/>
              </a:buClr>
              <a:buSzPts val="1452"/>
              <a:buFont typeface="Noto Sans Symbols"/>
              <a:buChar char="▪"/>
              <a:defRPr sz="1452" b="0" i="0" u="none" strike="noStrike" cap="none">
                <a:solidFill>
                  <a:schemeClr val="dk1"/>
                </a:solidFill>
                <a:latin typeface="Verdana"/>
                <a:ea typeface="Verdana"/>
                <a:cs typeface="Verdana"/>
                <a:sym typeface="Verdana"/>
              </a:defRPr>
            </a:lvl8pPr>
            <a:lvl9pPr marL="4114800" marR="0" lvl="8" indent="-320802" algn="l" rtl="0">
              <a:lnSpc>
                <a:spcPct val="140000"/>
              </a:lnSpc>
              <a:spcBef>
                <a:spcPts val="290"/>
              </a:spcBef>
              <a:spcAft>
                <a:spcPts val="0"/>
              </a:spcAft>
              <a:buClr>
                <a:schemeClr val="accent2"/>
              </a:buClr>
              <a:buSzPts val="1452"/>
              <a:buFont typeface="Noto Sans Symbols"/>
              <a:buChar char="▪"/>
              <a:defRPr sz="1452" b="0" i="0" u="none" strike="noStrike" cap="none">
                <a:solidFill>
                  <a:schemeClr val="dk1"/>
                </a:solidFill>
                <a:latin typeface="Verdana"/>
                <a:ea typeface="Verdana"/>
                <a:cs typeface="Verdana"/>
                <a:sym typeface="Verdana"/>
              </a:defRPr>
            </a:lvl9pPr>
          </a:lstStyle>
          <a:p>
            <a:endParaRPr/>
          </a:p>
        </p:txBody>
      </p:sp>
      <p:sp>
        <p:nvSpPr>
          <p:cNvPr id="14" name="Google Shape;14;p3"/>
          <p:cNvSpPr txBox="1">
            <a:spLocks noGrp="1"/>
          </p:cNvSpPr>
          <p:nvPr>
            <p:ph type="sldNum" idx="12"/>
          </p:nvPr>
        </p:nvSpPr>
        <p:spPr>
          <a:xfrm>
            <a:off x="11344275" y="914400"/>
            <a:ext cx="812800" cy="365125"/>
          </a:xfrm>
          <a:prstGeom prst="rect">
            <a:avLst/>
          </a:prstGeom>
          <a:noFill/>
          <a:ln>
            <a:noFill/>
          </a:ln>
        </p:spPr>
        <p:txBody>
          <a:bodyPr spcFirstLastPara="1" wrap="square" lIns="104275" tIns="52125" rIns="104275" bIns="52125" anchor="ctr" anchorCtr="0">
            <a:noAutofit/>
          </a:bodyPr>
          <a:lstStyle>
            <a:lvl1pPr marL="0" marR="0" lvl="0" indent="0" algn="r" rtl="0">
              <a:spcBef>
                <a:spcPts val="0"/>
              </a:spcBef>
              <a:spcAft>
                <a:spcPts val="0"/>
              </a:spcAft>
              <a:buNone/>
              <a:defRPr sz="1271" b="0" i="0" u="none" strike="noStrike" cap="none">
                <a:solidFill>
                  <a:srgbClr val="898989"/>
                </a:solidFill>
                <a:latin typeface="Verdana"/>
                <a:ea typeface="Verdana"/>
                <a:cs typeface="Verdana"/>
                <a:sym typeface="Verdana"/>
              </a:defRPr>
            </a:lvl1pPr>
            <a:lvl2pPr marL="0" marR="0" lvl="1" indent="0" algn="r" rtl="0">
              <a:spcBef>
                <a:spcPts val="0"/>
              </a:spcBef>
              <a:spcAft>
                <a:spcPts val="0"/>
              </a:spcAft>
              <a:buNone/>
              <a:defRPr sz="1271" b="0" i="0" u="none" strike="noStrike" cap="none">
                <a:solidFill>
                  <a:srgbClr val="898989"/>
                </a:solidFill>
                <a:latin typeface="Verdana"/>
                <a:ea typeface="Verdana"/>
                <a:cs typeface="Verdana"/>
                <a:sym typeface="Verdana"/>
              </a:defRPr>
            </a:lvl2pPr>
            <a:lvl3pPr marL="0" marR="0" lvl="2" indent="0" algn="r" rtl="0">
              <a:spcBef>
                <a:spcPts val="0"/>
              </a:spcBef>
              <a:spcAft>
                <a:spcPts val="0"/>
              </a:spcAft>
              <a:buNone/>
              <a:defRPr sz="1271" b="0" i="0" u="none" strike="noStrike" cap="none">
                <a:solidFill>
                  <a:srgbClr val="898989"/>
                </a:solidFill>
                <a:latin typeface="Verdana"/>
                <a:ea typeface="Verdana"/>
                <a:cs typeface="Verdana"/>
                <a:sym typeface="Verdana"/>
              </a:defRPr>
            </a:lvl3pPr>
            <a:lvl4pPr marL="0" marR="0" lvl="3" indent="0" algn="r" rtl="0">
              <a:spcBef>
                <a:spcPts val="0"/>
              </a:spcBef>
              <a:spcAft>
                <a:spcPts val="0"/>
              </a:spcAft>
              <a:buNone/>
              <a:defRPr sz="1271" b="0" i="0" u="none" strike="noStrike" cap="none">
                <a:solidFill>
                  <a:srgbClr val="898989"/>
                </a:solidFill>
                <a:latin typeface="Verdana"/>
                <a:ea typeface="Verdana"/>
                <a:cs typeface="Verdana"/>
                <a:sym typeface="Verdana"/>
              </a:defRPr>
            </a:lvl4pPr>
            <a:lvl5pPr marL="0" marR="0" lvl="4" indent="0" algn="r" rtl="0">
              <a:spcBef>
                <a:spcPts val="0"/>
              </a:spcBef>
              <a:spcAft>
                <a:spcPts val="0"/>
              </a:spcAft>
              <a:buNone/>
              <a:defRPr sz="1271" b="0" i="0" u="none" strike="noStrike" cap="none">
                <a:solidFill>
                  <a:srgbClr val="898989"/>
                </a:solidFill>
                <a:latin typeface="Verdana"/>
                <a:ea typeface="Verdana"/>
                <a:cs typeface="Verdana"/>
                <a:sym typeface="Verdana"/>
              </a:defRPr>
            </a:lvl5pPr>
            <a:lvl6pPr marL="0" marR="0" lvl="5" indent="0" algn="r" rtl="0">
              <a:spcBef>
                <a:spcPts val="0"/>
              </a:spcBef>
              <a:spcAft>
                <a:spcPts val="0"/>
              </a:spcAft>
              <a:buNone/>
              <a:defRPr sz="1271" b="0" i="0" u="none" strike="noStrike" cap="none">
                <a:solidFill>
                  <a:srgbClr val="898989"/>
                </a:solidFill>
                <a:latin typeface="Verdana"/>
                <a:ea typeface="Verdana"/>
                <a:cs typeface="Verdana"/>
                <a:sym typeface="Verdana"/>
              </a:defRPr>
            </a:lvl6pPr>
            <a:lvl7pPr marL="0" marR="0" lvl="6" indent="0" algn="r" rtl="0">
              <a:spcBef>
                <a:spcPts val="0"/>
              </a:spcBef>
              <a:spcAft>
                <a:spcPts val="0"/>
              </a:spcAft>
              <a:buNone/>
              <a:defRPr sz="1271" b="0" i="0" u="none" strike="noStrike" cap="none">
                <a:solidFill>
                  <a:srgbClr val="898989"/>
                </a:solidFill>
                <a:latin typeface="Verdana"/>
                <a:ea typeface="Verdana"/>
                <a:cs typeface="Verdana"/>
                <a:sym typeface="Verdana"/>
              </a:defRPr>
            </a:lvl7pPr>
            <a:lvl8pPr marL="0" marR="0" lvl="7" indent="0" algn="r" rtl="0">
              <a:spcBef>
                <a:spcPts val="0"/>
              </a:spcBef>
              <a:spcAft>
                <a:spcPts val="0"/>
              </a:spcAft>
              <a:buNone/>
              <a:defRPr sz="1271" b="0" i="0" u="none" strike="noStrike" cap="none">
                <a:solidFill>
                  <a:srgbClr val="898989"/>
                </a:solidFill>
                <a:latin typeface="Verdana"/>
                <a:ea typeface="Verdana"/>
                <a:cs typeface="Verdana"/>
                <a:sym typeface="Verdana"/>
              </a:defRPr>
            </a:lvl8pPr>
            <a:lvl9pPr marL="0" marR="0" lvl="8" indent="0" algn="r" rtl="0">
              <a:spcBef>
                <a:spcPts val="0"/>
              </a:spcBef>
              <a:spcAft>
                <a:spcPts val="0"/>
              </a:spcAft>
              <a:buNone/>
              <a:defRPr sz="1271" b="0" i="0" u="none" strike="noStrike" cap="none">
                <a:solidFill>
                  <a:srgbClr val="898989"/>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geeksforgeeks.org/python-tkinter-tutorial/"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www.python.org/" TargetMode="External"/><Relationship Id="rId4" Type="http://schemas.openxmlformats.org/officeDocument/2006/relationships/hyperlink" Target="https://www.geeksforgeeks.org/python-json/"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
          <p:cNvSpPr txBox="1">
            <a:spLocks noGrp="1"/>
          </p:cNvSpPr>
          <p:nvPr>
            <p:ph type="ctrTitle"/>
          </p:nvPr>
        </p:nvSpPr>
        <p:spPr>
          <a:xfrm>
            <a:off x="346950" y="1399575"/>
            <a:ext cx="11498100" cy="1819500"/>
          </a:xfrm>
          <a:prstGeom prst="rect">
            <a:avLst/>
          </a:prstGeom>
          <a:noFill/>
          <a:ln>
            <a:noFill/>
          </a:ln>
        </p:spPr>
        <p:txBody>
          <a:bodyPr spcFirstLastPara="1" wrap="square" lIns="104275" tIns="52125" rIns="104275" bIns="52125" anchor="ctr" anchorCtr="0">
            <a:noAutofit/>
          </a:bodyPr>
          <a:lstStyle/>
          <a:p>
            <a:pPr marL="0" lvl="0" indent="0" algn="ctr" rtl="0">
              <a:lnSpc>
                <a:spcPct val="107000"/>
              </a:lnSpc>
              <a:spcBef>
                <a:spcPts val="0"/>
              </a:spcBef>
              <a:spcAft>
                <a:spcPts val="0"/>
              </a:spcAft>
              <a:buClr>
                <a:schemeClr val="dk1"/>
              </a:buClr>
              <a:buSzPts val="1100"/>
              <a:buFont typeface="Arial"/>
              <a:buNone/>
            </a:pPr>
            <a:r>
              <a:rPr lang="en-US" sz="3600" b="1">
                <a:solidFill>
                  <a:schemeClr val="accent2"/>
                </a:solidFill>
                <a:latin typeface="Times New Roman"/>
                <a:ea typeface="Times New Roman"/>
                <a:cs typeface="Times New Roman"/>
                <a:sym typeface="Times New Roman"/>
              </a:rPr>
              <a:t>SSN COLLEGE OF ENGINEERING</a:t>
            </a:r>
            <a:endParaRPr sz="3600" b="1">
              <a:solidFill>
                <a:schemeClr val="accent2"/>
              </a:solidFill>
              <a:latin typeface="Times New Roman"/>
              <a:ea typeface="Times New Roman"/>
              <a:cs typeface="Times New Roman"/>
              <a:sym typeface="Times New Roman"/>
            </a:endParaRPr>
          </a:p>
          <a:p>
            <a:pPr marL="0" lvl="0" indent="0" algn="ctr" rtl="0">
              <a:lnSpc>
                <a:spcPct val="107000"/>
              </a:lnSpc>
              <a:spcBef>
                <a:spcPts val="800"/>
              </a:spcBef>
              <a:spcAft>
                <a:spcPts val="0"/>
              </a:spcAft>
              <a:buClr>
                <a:schemeClr val="dk1"/>
              </a:buClr>
              <a:buSzPts val="1100"/>
              <a:buFont typeface="Arial"/>
              <a:buNone/>
            </a:pPr>
            <a:r>
              <a:rPr lang="en-US" sz="3200" b="1">
                <a:solidFill>
                  <a:schemeClr val="accent2"/>
                </a:solidFill>
                <a:latin typeface="Times New Roman"/>
                <a:ea typeface="Times New Roman"/>
                <a:cs typeface="Times New Roman"/>
                <a:sym typeface="Times New Roman"/>
              </a:rPr>
              <a:t>Department of Information Technology</a:t>
            </a:r>
            <a:endParaRPr sz="3200" b="1">
              <a:solidFill>
                <a:schemeClr val="accent2"/>
              </a:solidFill>
              <a:latin typeface="Times New Roman"/>
              <a:ea typeface="Times New Roman"/>
              <a:cs typeface="Times New Roman"/>
              <a:sym typeface="Times New Roman"/>
            </a:endParaRPr>
          </a:p>
          <a:p>
            <a:pPr marL="0" lvl="0" indent="0" algn="ctr" rtl="0">
              <a:lnSpc>
                <a:spcPct val="107000"/>
              </a:lnSpc>
              <a:spcBef>
                <a:spcPts val="800"/>
              </a:spcBef>
              <a:spcAft>
                <a:spcPts val="0"/>
              </a:spcAft>
              <a:buClr>
                <a:schemeClr val="dk1"/>
              </a:buClr>
              <a:buSzPts val="1100"/>
              <a:buFont typeface="Arial"/>
              <a:buNone/>
            </a:pPr>
            <a:r>
              <a:rPr lang="en-US" sz="3600" b="1">
                <a:solidFill>
                  <a:schemeClr val="accent2"/>
                </a:solidFill>
                <a:latin typeface="Times New Roman"/>
                <a:ea typeface="Times New Roman"/>
                <a:cs typeface="Times New Roman"/>
                <a:sym typeface="Times New Roman"/>
              </a:rPr>
              <a:t>UIT2201 – Programming and Data Structures</a:t>
            </a:r>
            <a:endParaRPr sz="3600" b="1">
              <a:solidFill>
                <a:schemeClr val="accent2"/>
              </a:solidFill>
              <a:latin typeface="Times New Roman"/>
              <a:ea typeface="Times New Roman"/>
              <a:cs typeface="Times New Roman"/>
              <a:sym typeface="Times New Roman"/>
            </a:endParaRPr>
          </a:p>
          <a:p>
            <a:pPr marL="0" lvl="0" indent="0" algn="ctr" rtl="0">
              <a:lnSpc>
                <a:spcPct val="107000"/>
              </a:lnSpc>
              <a:spcBef>
                <a:spcPts val="800"/>
              </a:spcBef>
              <a:spcAft>
                <a:spcPts val="0"/>
              </a:spcAft>
              <a:buClr>
                <a:schemeClr val="dk1"/>
              </a:buClr>
              <a:buSzPts val="1100"/>
              <a:buFont typeface="Arial"/>
              <a:buNone/>
            </a:pPr>
            <a:r>
              <a:rPr lang="en-US" sz="3200" b="1">
                <a:solidFill>
                  <a:schemeClr val="accent2"/>
                </a:solidFill>
                <a:latin typeface="Times New Roman"/>
                <a:ea typeface="Times New Roman"/>
                <a:cs typeface="Times New Roman"/>
                <a:sym typeface="Times New Roman"/>
              </a:rPr>
              <a:t>2021 – 2022</a:t>
            </a:r>
            <a:endParaRPr sz="3200" b="1">
              <a:solidFill>
                <a:schemeClr val="accent2"/>
              </a:solidFill>
              <a:latin typeface="Times New Roman"/>
              <a:ea typeface="Times New Roman"/>
              <a:cs typeface="Times New Roman"/>
              <a:sym typeface="Times New Roman"/>
            </a:endParaRPr>
          </a:p>
          <a:p>
            <a:pPr marL="0" lvl="0" indent="0" algn="ctr" rtl="0">
              <a:spcBef>
                <a:spcPts val="800"/>
              </a:spcBef>
              <a:spcAft>
                <a:spcPts val="0"/>
              </a:spcAft>
              <a:buNone/>
            </a:pPr>
            <a:endParaRPr sz="3721" b="1">
              <a:solidFill>
                <a:schemeClr val="accent2"/>
              </a:solidFill>
              <a:latin typeface="Times New Roman"/>
              <a:ea typeface="Times New Roman"/>
              <a:cs typeface="Times New Roman"/>
              <a:sym typeface="Times New Roman"/>
            </a:endParaRPr>
          </a:p>
        </p:txBody>
      </p:sp>
      <p:sp>
        <p:nvSpPr>
          <p:cNvPr id="68" name="Google Shape;68;p1"/>
          <p:cNvSpPr txBox="1"/>
          <p:nvPr/>
        </p:nvSpPr>
        <p:spPr>
          <a:xfrm>
            <a:off x="1472325" y="4995950"/>
            <a:ext cx="8921700" cy="1066800"/>
          </a:xfrm>
          <a:prstGeom prst="rect">
            <a:avLst/>
          </a:prstGeom>
          <a:noFill/>
          <a:ln>
            <a:noFill/>
          </a:ln>
        </p:spPr>
        <p:txBody>
          <a:bodyPr spcFirstLastPara="1" wrap="square" lIns="93125" tIns="48425" rIns="93125" bIns="48425" anchor="ctr" anchorCtr="0">
            <a:noAutofit/>
          </a:bodyPr>
          <a:lstStyle/>
          <a:p>
            <a:pPr marL="0" marR="0" lvl="0" indent="0" algn="ctr" rtl="0">
              <a:spcBef>
                <a:spcPts val="0"/>
              </a:spcBef>
              <a:spcAft>
                <a:spcPts val="0"/>
              </a:spcAft>
              <a:buNone/>
            </a:pPr>
            <a:r>
              <a:rPr lang="en-US" sz="3004" b="1">
                <a:solidFill>
                  <a:srgbClr val="1B57B5"/>
                </a:solidFill>
                <a:latin typeface="Times New Roman"/>
                <a:ea typeface="Times New Roman"/>
                <a:cs typeface="Times New Roman"/>
                <a:sym typeface="Times New Roman"/>
              </a:rPr>
              <a:t>IT B - BATCH B - GROUP 1 (98-102)</a:t>
            </a:r>
            <a:endParaRPr sz="3004" b="1" i="0" u="none" strike="noStrike" cap="none">
              <a:solidFill>
                <a:srgbClr val="1B57B5"/>
              </a:solidFill>
              <a:latin typeface="Times New Roman"/>
              <a:ea typeface="Times New Roman"/>
              <a:cs typeface="Times New Roman"/>
              <a:sym typeface="Times New Roman"/>
            </a:endParaRPr>
          </a:p>
        </p:txBody>
      </p:sp>
      <p:sp>
        <p:nvSpPr>
          <p:cNvPr id="69" name="Google Shape;69;p1"/>
          <p:cNvSpPr txBox="1"/>
          <p:nvPr/>
        </p:nvSpPr>
        <p:spPr>
          <a:xfrm>
            <a:off x="1292925" y="4155750"/>
            <a:ext cx="9280500" cy="389100"/>
          </a:xfrm>
          <a:prstGeom prst="rect">
            <a:avLst/>
          </a:prstGeom>
          <a:noFill/>
          <a:ln>
            <a:noFill/>
          </a:ln>
        </p:spPr>
        <p:txBody>
          <a:bodyPr spcFirstLastPara="1" wrap="square" lIns="93125" tIns="48425" rIns="93125" bIns="48425" anchor="ctr" anchorCtr="0">
            <a:noAutofit/>
          </a:bodyPr>
          <a:lstStyle/>
          <a:p>
            <a:pPr marL="457200" marR="0" lvl="0" indent="0" algn="ctr" rtl="0">
              <a:spcBef>
                <a:spcPts val="0"/>
              </a:spcBef>
              <a:spcAft>
                <a:spcPts val="0"/>
              </a:spcAft>
              <a:buNone/>
            </a:pPr>
            <a:endParaRPr sz="2067" b="1">
              <a:latin typeface="Verdana"/>
              <a:ea typeface="Verdana"/>
              <a:cs typeface="Verdana"/>
              <a:sym typeface="Verdana"/>
            </a:endParaRPr>
          </a:p>
        </p:txBody>
      </p:sp>
      <p:sp>
        <p:nvSpPr>
          <p:cNvPr id="70" name="Google Shape;70;p1"/>
          <p:cNvSpPr txBox="1"/>
          <p:nvPr/>
        </p:nvSpPr>
        <p:spPr>
          <a:xfrm>
            <a:off x="449750" y="3413586"/>
            <a:ext cx="11112000" cy="1508400"/>
          </a:xfrm>
          <a:prstGeom prst="rect">
            <a:avLst/>
          </a:prstGeom>
          <a:noFill/>
          <a:ln>
            <a:noFill/>
          </a:ln>
          <a:effectLst>
            <a:outerShdw blurRad="28575" dist="28575" dir="10740000" algn="bl" rotWithShape="0">
              <a:srgbClr val="000000">
                <a:alpha val="50000"/>
              </a:srgb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000" b="1">
                <a:latin typeface="Times New Roman"/>
                <a:ea typeface="Times New Roman"/>
                <a:cs typeface="Times New Roman"/>
                <a:sym typeface="Times New Roman"/>
              </a:rPr>
              <a:t>A SYSTEM TO MANAGE THE OCCUPANCY OF A HOUSING COMMUNITY</a:t>
            </a:r>
            <a:endParaRPr sz="4000" b="1">
              <a:latin typeface="Times New Roman"/>
              <a:ea typeface="Times New Roman"/>
              <a:cs typeface="Times New Roman"/>
              <a:sym typeface="Times New Roman"/>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43eaa73c7a_0_13"/>
          <p:cNvSpPr txBox="1">
            <a:spLocks noGrp="1"/>
          </p:cNvSpPr>
          <p:nvPr>
            <p:ph type="title"/>
          </p:nvPr>
        </p:nvSpPr>
        <p:spPr>
          <a:xfrm>
            <a:off x="532050" y="21725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sz="3500" b="1">
                <a:latin typeface="Times New Roman"/>
                <a:ea typeface="Times New Roman"/>
                <a:cs typeface="Times New Roman"/>
                <a:sym typeface="Times New Roman"/>
              </a:rPr>
              <a:t>INDIVIDUAL CONTRIBUTION - S. SELCIA</a:t>
            </a:r>
            <a:endParaRPr sz="3500" b="1">
              <a:latin typeface="Times New Roman"/>
              <a:ea typeface="Times New Roman"/>
              <a:cs typeface="Times New Roman"/>
              <a:sym typeface="Times New Roman"/>
            </a:endParaRPr>
          </a:p>
        </p:txBody>
      </p:sp>
      <p:sp>
        <p:nvSpPr>
          <p:cNvPr id="137" name="Google Shape;137;g143eaa73c7a_0_13"/>
          <p:cNvSpPr txBox="1">
            <a:spLocks noGrp="1"/>
          </p:cNvSpPr>
          <p:nvPr>
            <p:ph type="body" idx="1"/>
          </p:nvPr>
        </p:nvSpPr>
        <p:spPr>
          <a:xfrm>
            <a:off x="532050" y="1164200"/>
            <a:ext cx="11127900" cy="5469900"/>
          </a:xfrm>
          <a:prstGeom prst="rect">
            <a:avLst/>
          </a:prstGeom>
        </p:spPr>
        <p:txBody>
          <a:bodyPr spcFirstLastPara="1" wrap="square" lIns="104275" tIns="52125" rIns="104275" bIns="52125" anchor="t" anchorCtr="0">
            <a:noAutofit/>
          </a:bodyPr>
          <a:lstStyle/>
          <a:p>
            <a:pPr marL="457200" lvl="0" indent="-393700" algn="l" rtl="0">
              <a:spcBef>
                <a:spcPts val="480"/>
              </a:spcBef>
              <a:spcAft>
                <a:spcPts val="0"/>
              </a:spcAft>
              <a:buSzPts val="2600"/>
              <a:buFont typeface="Times New Roman"/>
              <a:buChar char="●"/>
            </a:pPr>
            <a:r>
              <a:rPr lang="en-US" sz="2600">
                <a:latin typeface="Times New Roman"/>
                <a:ea typeface="Times New Roman"/>
                <a:cs typeface="Times New Roman"/>
                <a:sym typeface="Times New Roman"/>
              </a:rPr>
              <a:t>Team Lead / Scrum master</a:t>
            </a:r>
            <a:endParaRPr sz="260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Helped the team in understanding, planning and advising all the scrum implementations by keeping the team on track &amp; focussed.</a:t>
            </a:r>
            <a:endParaRPr sz="260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A member of the development team.</a:t>
            </a:r>
            <a:endParaRPr sz="260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Developed the admin module, occupant module, occupant payment module, new user creation module and flat booking module and worked with treeview tkinter to display contents.</a:t>
            </a:r>
            <a:endParaRPr sz="260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Worked on all the login module implementations &amp; designed the user interface for all modules present in the project.</a:t>
            </a:r>
            <a:endParaRPr sz="2600">
              <a:latin typeface="Times New Roman"/>
              <a:ea typeface="Times New Roman"/>
              <a:cs typeface="Times New Roman"/>
              <a:sym typeface="Times New Roman"/>
            </a:endParaRPr>
          </a:p>
          <a:p>
            <a:pPr marL="457200" lvl="0" indent="0" algn="l" rtl="0">
              <a:spcBef>
                <a:spcPts val="480"/>
              </a:spcBef>
              <a:spcAft>
                <a:spcPts val="0"/>
              </a:spcAft>
              <a:buNone/>
            </a:pPr>
            <a:endParaRPr sz="26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14586bc6668_2_38"/>
          <p:cNvSpPr txBox="1">
            <a:spLocks noGrp="1"/>
          </p:cNvSpPr>
          <p:nvPr>
            <p:ph type="title"/>
          </p:nvPr>
        </p:nvSpPr>
        <p:spPr>
          <a:xfrm>
            <a:off x="1547100" y="567675"/>
            <a:ext cx="9097800" cy="806100"/>
          </a:xfrm>
          <a:prstGeom prst="rect">
            <a:avLst/>
          </a:prstGeom>
        </p:spPr>
        <p:txBody>
          <a:bodyPr spcFirstLastPara="1" wrap="square" lIns="104275" tIns="52125" rIns="104275" bIns="52125" anchor="ctr" anchorCtr="0">
            <a:noAutofit/>
          </a:bodyPr>
          <a:lstStyle/>
          <a:p>
            <a:pPr marL="0" lvl="0" indent="0" algn="l" rtl="0">
              <a:spcBef>
                <a:spcPts val="0"/>
              </a:spcBef>
              <a:spcAft>
                <a:spcPts val="0"/>
              </a:spcAft>
              <a:buNone/>
            </a:pPr>
            <a:r>
              <a:rPr lang="en-US" sz="3500" b="1">
                <a:solidFill>
                  <a:srgbClr val="1B57B5"/>
                </a:solidFill>
                <a:latin typeface="Times New Roman"/>
                <a:ea typeface="Times New Roman"/>
                <a:cs typeface="Times New Roman"/>
                <a:sym typeface="Times New Roman"/>
              </a:rPr>
              <a:t>INDIVIDUAL CONTRIBUTION - S. SELCIA</a:t>
            </a:r>
            <a:endParaRPr sz="3500" b="1">
              <a:solidFill>
                <a:srgbClr val="1B57B5"/>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144" name="Google Shape;144;g14586bc6668_2_38"/>
          <p:cNvSpPr txBox="1">
            <a:spLocks noGrp="1"/>
          </p:cNvSpPr>
          <p:nvPr>
            <p:ph type="body" idx="1"/>
          </p:nvPr>
        </p:nvSpPr>
        <p:spPr>
          <a:xfrm>
            <a:off x="609600" y="1295400"/>
            <a:ext cx="10972800" cy="4830900"/>
          </a:xfrm>
          <a:prstGeom prst="rect">
            <a:avLst/>
          </a:prstGeom>
        </p:spPr>
        <p:txBody>
          <a:bodyPr spcFirstLastPara="1" wrap="square" lIns="104275" tIns="52125" rIns="104275" bIns="52125" anchor="t" anchorCtr="0">
            <a:noAutofit/>
          </a:bodyPr>
          <a:lstStyle/>
          <a:p>
            <a:pPr marL="457200" lvl="0" indent="-393700" algn="l" rtl="0">
              <a:spcBef>
                <a:spcPts val="480"/>
              </a:spcBef>
              <a:spcAft>
                <a:spcPts val="0"/>
              </a:spcAft>
              <a:buSzPts val="2600"/>
              <a:buFont typeface="Times New Roman"/>
              <a:buChar char="●"/>
            </a:pPr>
            <a:r>
              <a:rPr lang="en-US" sz="2600">
                <a:latin typeface="Times New Roman"/>
                <a:ea typeface="Times New Roman"/>
                <a:cs typeface="Times New Roman"/>
                <a:sym typeface="Times New Roman"/>
              </a:rPr>
              <a:t>Helped in compiling the codes of team members, planning the sprints and deadlines for updating it in the Jira Confluence</a:t>
            </a:r>
            <a:endParaRPr sz="260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Worked with Jira Confluence on objectives, roadmap, test cases, risk management, requirements and success metrics.</a:t>
            </a:r>
            <a:endParaRPr sz="260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Managed json files and worked on powerpoint.</a:t>
            </a:r>
            <a:endParaRPr sz="2600">
              <a:latin typeface="Times New Roman"/>
              <a:ea typeface="Times New Roman"/>
              <a:cs typeface="Times New Roman"/>
              <a:sym typeface="Times New Roman"/>
            </a:endParaRPr>
          </a:p>
          <a:p>
            <a:pPr marL="457200" lvl="0" indent="0" algn="l" rtl="0">
              <a:spcBef>
                <a:spcPts val="480"/>
              </a:spcBef>
              <a:spcAft>
                <a:spcPts val="0"/>
              </a:spcAft>
              <a:buNone/>
            </a:pPr>
            <a:endParaRPr sz="2600">
              <a:latin typeface="Times New Roman"/>
              <a:ea typeface="Times New Roman"/>
              <a:cs typeface="Times New Roman"/>
              <a:sym typeface="Times New Roman"/>
            </a:endParaRPr>
          </a:p>
          <a:p>
            <a:pPr marL="0" lvl="0" indent="0" algn="l" rtl="0">
              <a:spcBef>
                <a:spcPts val="48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43eaa73c7a_0_19"/>
          <p:cNvSpPr txBox="1">
            <a:spLocks noGrp="1"/>
          </p:cNvSpPr>
          <p:nvPr>
            <p:ph type="title"/>
          </p:nvPr>
        </p:nvSpPr>
        <p:spPr>
          <a:xfrm>
            <a:off x="355650" y="777750"/>
            <a:ext cx="114807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Clr>
                <a:schemeClr val="dk1"/>
              </a:buClr>
              <a:buSzPts val="1100"/>
              <a:buFont typeface="Arial"/>
              <a:buNone/>
            </a:pPr>
            <a:r>
              <a:rPr lang="en-US" sz="3500" b="1">
                <a:latin typeface="Times New Roman"/>
                <a:ea typeface="Times New Roman"/>
                <a:cs typeface="Times New Roman"/>
                <a:sym typeface="Times New Roman"/>
              </a:rPr>
              <a:t>INDIVIDUAL CONTRIBUTION - SHASHWAT SHIVAM</a:t>
            </a:r>
            <a:endParaRPr/>
          </a:p>
        </p:txBody>
      </p:sp>
      <p:sp>
        <p:nvSpPr>
          <p:cNvPr id="151" name="Google Shape;151;g143eaa73c7a_0_19"/>
          <p:cNvSpPr txBox="1">
            <a:spLocks noGrp="1"/>
          </p:cNvSpPr>
          <p:nvPr>
            <p:ph type="body" idx="1"/>
          </p:nvPr>
        </p:nvSpPr>
        <p:spPr>
          <a:xfrm>
            <a:off x="424500" y="1800775"/>
            <a:ext cx="11343000" cy="4830900"/>
          </a:xfrm>
          <a:prstGeom prst="rect">
            <a:avLst/>
          </a:prstGeom>
        </p:spPr>
        <p:txBody>
          <a:bodyPr spcFirstLastPara="1" wrap="square" lIns="104275" tIns="52125" rIns="104275" bIns="52125" anchor="t" anchorCtr="0">
            <a:noAutofit/>
          </a:bodyPr>
          <a:lstStyle/>
          <a:p>
            <a:pPr marL="457200" lvl="0" indent="-412750" algn="l" rtl="0">
              <a:spcBef>
                <a:spcPts val="480"/>
              </a:spcBef>
              <a:spcAft>
                <a:spcPts val="0"/>
              </a:spcAft>
              <a:buSzPts val="2900"/>
              <a:buFont typeface="Times New Roman"/>
              <a:buChar char="●"/>
            </a:pPr>
            <a:r>
              <a:rPr lang="en-US" sz="2900">
                <a:latin typeface="Times New Roman"/>
                <a:ea typeface="Times New Roman"/>
                <a:cs typeface="Times New Roman"/>
                <a:sym typeface="Times New Roman"/>
              </a:rPr>
              <a:t>Development Team Member</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Char char="●"/>
            </a:pPr>
            <a:r>
              <a:rPr lang="en-US" sz="2900">
                <a:highlight>
                  <a:schemeClr val="lt1"/>
                </a:highlight>
                <a:latin typeface="Times New Roman"/>
                <a:ea typeface="Times New Roman"/>
                <a:cs typeface="Times New Roman"/>
                <a:sym typeface="Times New Roman"/>
              </a:rPr>
              <a:t>Worked in documenting the risk management </a:t>
            </a:r>
            <a:r>
              <a:rPr lang="en-US" sz="2900">
                <a:latin typeface="Times New Roman"/>
                <a:ea typeface="Times New Roman"/>
                <a:cs typeface="Times New Roman"/>
                <a:sym typeface="Times New Roman"/>
              </a:rPr>
              <a:t>and its corresponding mitigation plan in order to meet the deadlines</a:t>
            </a:r>
            <a:r>
              <a:rPr lang="en-US" sz="2900">
                <a:highlight>
                  <a:schemeClr val="lt1"/>
                </a:highlight>
                <a:latin typeface="Times New Roman"/>
                <a:ea typeface="Times New Roman"/>
                <a:cs typeface="Times New Roman"/>
                <a:sym typeface="Times New Roman"/>
              </a:rPr>
              <a:t>, test cases, etc.</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Char char="●"/>
            </a:pPr>
            <a:r>
              <a:rPr lang="en-US" sz="2900">
                <a:latin typeface="Times New Roman"/>
                <a:ea typeface="Times New Roman"/>
                <a:cs typeface="Times New Roman"/>
                <a:sym typeface="Times New Roman"/>
              </a:rPr>
              <a:t>Helped in deciding deadlines and sprints with Shasvat for updating it in the Jira Software</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Char char="●"/>
            </a:pPr>
            <a:r>
              <a:rPr lang="en-US" sz="2900">
                <a:latin typeface="Times New Roman"/>
                <a:ea typeface="Times New Roman"/>
                <a:cs typeface="Times New Roman"/>
                <a:sym typeface="Times New Roman"/>
              </a:rPr>
              <a:t>Tested and made sure everything works before &amp; after release.</a:t>
            </a:r>
            <a:endParaRPr sz="29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43eaa73c7a_0_25"/>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Clr>
                <a:schemeClr val="dk1"/>
              </a:buClr>
              <a:buSzPts val="1100"/>
              <a:buFont typeface="Arial"/>
              <a:buNone/>
            </a:pPr>
            <a:r>
              <a:rPr lang="en-US" sz="3500" b="1">
                <a:latin typeface="Times New Roman"/>
                <a:ea typeface="Times New Roman"/>
                <a:cs typeface="Times New Roman"/>
                <a:sym typeface="Times New Roman"/>
              </a:rPr>
              <a:t>INDIVIDUAL CONTRIBUTION - V. SHASVAT VIJAY</a:t>
            </a:r>
            <a:endParaRPr/>
          </a:p>
        </p:txBody>
      </p:sp>
      <p:sp>
        <p:nvSpPr>
          <p:cNvPr id="158" name="Google Shape;158;g143eaa73c7a_0_25"/>
          <p:cNvSpPr txBox="1">
            <a:spLocks noGrp="1"/>
          </p:cNvSpPr>
          <p:nvPr>
            <p:ph type="body" idx="1"/>
          </p:nvPr>
        </p:nvSpPr>
        <p:spPr>
          <a:xfrm>
            <a:off x="609600" y="1151150"/>
            <a:ext cx="10972800" cy="4830900"/>
          </a:xfrm>
          <a:prstGeom prst="rect">
            <a:avLst/>
          </a:prstGeom>
        </p:spPr>
        <p:txBody>
          <a:bodyPr spcFirstLastPara="1" wrap="square" lIns="104275" tIns="52125" rIns="104275" bIns="52125" anchor="t" anchorCtr="0">
            <a:noAutofit/>
          </a:bodyPr>
          <a:lstStyle/>
          <a:p>
            <a:pPr marL="457200" lvl="0" indent="-393700" algn="l" rtl="0">
              <a:spcBef>
                <a:spcPts val="48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Responsible for prioritizing the backlog.</a:t>
            </a:r>
            <a:endParaRPr sz="2600">
              <a:highlight>
                <a:srgbClr val="FFFFFF"/>
              </a:highlight>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US" sz="2600">
                <a:highlight>
                  <a:srgbClr val="FFFFFF"/>
                </a:highlight>
                <a:latin typeface="Times New Roman"/>
                <a:ea typeface="Times New Roman"/>
                <a:cs typeface="Times New Roman"/>
                <a:sym typeface="Times New Roman"/>
              </a:rPr>
              <a:t>Worked in documenting the risk management </a:t>
            </a:r>
            <a:r>
              <a:rPr lang="en-US" sz="2600">
                <a:latin typeface="Times New Roman"/>
                <a:ea typeface="Times New Roman"/>
                <a:cs typeface="Times New Roman"/>
                <a:sym typeface="Times New Roman"/>
              </a:rPr>
              <a:t>and its corresponding mitigation plan in order to meet the deadlines</a:t>
            </a:r>
            <a:r>
              <a:rPr lang="en-US" sz="2600">
                <a:highlight>
                  <a:srgbClr val="FFFFFF"/>
                </a:highlight>
                <a:latin typeface="Times New Roman"/>
                <a:ea typeface="Times New Roman"/>
                <a:cs typeface="Times New Roman"/>
                <a:sym typeface="Times New Roman"/>
              </a:rPr>
              <a:t>, test cases, etc.</a:t>
            </a:r>
            <a:endParaRPr sz="2600">
              <a:highlight>
                <a:srgbClr val="FFFFFF"/>
              </a:highlight>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Tested and made sure everything works before &amp; after release so that it meets the expectation of clients.</a:t>
            </a:r>
            <a:endParaRPr sz="260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US" sz="2600">
                <a:latin typeface="Times New Roman"/>
                <a:ea typeface="Times New Roman"/>
                <a:cs typeface="Times New Roman"/>
                <a:sym typeface="Times New Roman"/>
              </a:rPr>
              <a:t>Worked on sprints, user stories and managing the product backlog.</a:t>
            </a:r>
            <a:endParaRPr sz="2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43eaa73c7a_0_31"/>
          <p:cNvSpPr txBox="1">
            <a:spLocks noGrp="1"/>
          </p:cNvSpPr>
          <p:nvPr>
            <p:ph type="title"/>
          </p:nvPr>
        </p:nvSpPr>
        <p:spPr>
          <a:xfrm>
            <a:off x="508000" y="416125"/>
            <a:ext cx="11470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Clr>
                <a:schemeClr val="dk1"/>
              </a:buClr>
              <a:buSzPts val="1100"/>
              <a:buFont typeface="Arial"/>
              <a:buNone/>
            </a:pPr>
            <a:r>
              <a:rPr lang="en-US" sz="3500" b="1">
                <a:latin typeface="Times New Roman"/>
                <a:ea typeface="Times New Roman"/>
                <a:cs typeface="Times New Roman"/>
                <a:sym typeface="Times New Roman"/>
              </a:rPr>
              <a:t>INDIVIDUAL CONTRIBUTION - A. SHERWIN SATYA</a:t>
            </a:r>
            <a:endParaRPr/>
          </a:p>
        </p:txBody>
      </p:sp>
      <p:sp>
        <p:nvSpPr>
          <p:cNvPr id="165" name="Google Shape;165;g143eaa73c7a_0_31"/>
          <p:cNvSpPr txBox="1">
            <a:spLocks noGrp="1"/>
          </p:cNvSpPr>
          <p:nvPr>
            <p:ph type="body" idx="1"/>
          </p:nvPr>
        </p:nvSpPr>
        <p:spPr>
          <a:xfrm>
            <a:off x="508000" y="1509125"/>
            <a:ext cx="10972800" cy="4830900"/>
          </a:xfrm>
          <a:prstGeom prst="rect">
            <a:avLst/>
          </a:prstGeom>
        </p:spPr>
        <p:txBody>
          <a:bodyPr spcFirstLastPara="1" wrap="square" lIns="104275" tIns="52125" rIns="104275" bIns="52125" anchor="t" anchorCtr="0">
            <a:noAutofit/>
          </a:bodyPr>
          <a:lstStyle/>
          <a:p>
            <a:pPr marL="457200" lvl="0" indent="-406400" algn="l" rtl="0">
              <a:spcBef>
                <a:spcPts val="480"/>
              </a:spcBef>
              <a:spcAft>
                <a:spcPts val="0"/>
              </a:spcAft>
              <a:buSzPts val="2800"/>
              <a:buFont typeface="Times New Roman"/>
              <a:buChar char="●"/>
            </a:pPr>
            <a:r>
              <a:rPr lang="en-US" sz="2800">
                <a:latin typeface="Times New Roman"/>
                <a:ea typeface="Times New Roman"/>
                <a:cs typeface="Times New Roman"/>
                <a:sym typeface="Times New Roman"/>
              </a:rPr>
              <a:t>Development Team Member</a:t>
            </a:r>
            <a:endParaRPr sz="2800">
              <a:latin typeface="Times New Roman"/>
              <a:ea typeface="Times New Roman"/>
              <a:cs typeface="Times New Roman"/>
              <a:sym typeface="Times New Roman"/>
            </a:endParaRPr>
          </a:p>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Helped in displaying the contents of the occupants on the window.</a:t>
            </a:r>
            <a:endParaRPr sz="2800">
              <a:latin typeface="Times New Roman"/>
              <a:ea typeface="Times New Roman"/>
              <a:cs typeface="Times New Roman"/>
              <a:sym typeface="Times New Roman"/>
            </a:endParaRPr>
          </a:p>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Collected requirements from clients</a:t>
            </a:r>
            <a:endParaRPr sz="2800">
              <a:latin typeface="Times New Roman"/>
              <a:ea typeface="Times New Roman"/>
              <a:cs typeface="Times New Roman"/>
              <a:sym typeface="Times New Roman"/>
            </a:endParaRPr>
          </a:p>
          <a:p>
            <a:pPr marL="457200" lvl="0" indent="-406400" algn="l" rtl="0">
              <a:spcBef>
                <a:spcPts val="0"/>
              </a:spcBef>
              <a:spcAft>
                <a:spcPts val="0"/>
              </a:spcAft>
              <a:buSzPts val="2800"/>
              <a:buFont typeface="Times New Roman"/>
              <a:buChar char="●"/>
            </a:pPr>
            <a:r>
              <a:rPr lang="en-US" sz="2800">
                <a:latin typeface="Times New Roman"/>
                <a:ea typeface="Times New Roman"/>
                <a:cs typeface="Times New Roman"/>
                <a:sym typeface="Times New Roman"/>
              </a:rPr>
              <a:t>Worked on sprints, user stories in the Jira Software &amp; powerpoint presentation.</a:t>
            </a:r>
            <a:endParaRPr sz="2800">
              <a:latin typeface="Times New Roman"/>
              <a:ea typeface="Times New Roman"/>
              <a:cs typeface="Times New Roman"/>
              <a:sym typeface="Times New Roman"/>
            </a:endParaRPr>
          </a:p>
          <a:p>
            <a:pPr marL="0" lvl="0" indent="0" algn="l" rtl="0">
              <a:spcBef>
                <a:spcPts val="48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43eaa73c7a_0_37"/>
          <p:cNvSpPr txBox="1">
            <a:spLocks noGrp="1"/>
          </p:cNvSpPr>
          <p:nvPr>
            <p:ph type="title"/>
          </p:nvPr>
        </p:nvSpPr>
        <p:spPr>
          <a:xfrm>
            <a:off x="534775" y="764375"/>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Clr>
                <a:schemeClr val="dk1"/>
              </a:buClr>
              <a:buSzPts val="1100"/>
              <a:buFont typeface="Arial"/>
              <a:buNone/>
            </a:pPr>
            <a:r>
              <a:rPr lang="en-US" sz="3500" b="1">
                <a:latin typeface="Times New Roman"/>
                <a:ea typeface="Times New Roman"/>
                <a:cs typeface="Times New Roman"/>
                <a:sym typeface="Times New Roman"/>
              </a:rPr>
              <a:t>INDIVIDUAL CONTRIBUTION - S. SHRIKAR</a:t>
            </a:r>
            <a:endParaRPr/>
          </a:p>
        </p:txBody>
      </p:sp>
      <p:sp>
        <p:nvSpPr>
          <p:cNvPr id="172" name="Google Shape;172;g143eaa73c7a_0_37"/>
          <p:cNvSpPr txBox="1">
            <a:spLocks noGrp="1"/>
          </p:cNvSpPr>
          <p:nvPr>
            <p:ph type="body" idx="1"/>
          </p:nvPr>
        </p:nvSpPr>
        <p:spPr>
          <a:xfrm>
            <a:off x="609600" y="1898150"/>
            <a:ext cx="10972800" cy="4830900"/>
          </a:xfrm>
          <a:prstGeom prst="rect">
            <a:avLst/>
          </a:prstGeom>
        </p:spPr>
        <p:txBody>
          <a:bodyPr spcFirstLastPara="1" wrap="square" lIns="104275" tIns="52125" rIns="104275" bIns="52125" anchor="t" anchorCtr="0">
            <a:noAutofit/>
          </a:bodyPr>
          <a:lstStyle/>
          <a:p>
            <a:pPr marL="457200" lvl="0" indent="-431800" algn="l" rtl="0">
              <a:spcBef>
                <a:spcPts val="480"/>
              </a:spcBef>
              <a:spcAft>
                <a:spcPts val="0"/>
              </a:spcAft>
              <a:buSzPts val="3200"/>
              <a:buFont typeface="Times New Roman"/>
              <a:buChar char="●"/>
            </a:pPr>
            <a:r>
              <a:rPr lang="en-US" sz="3200">
                <a:latin typeface="Times New Roman"/>
                <a:ea typeface="Times New Roman"/>
                <a:cs typeface="Times New Roman"/>
                <a:sym typeface="Times New Roman"/>
              </a:rPr>
              <a:t>Stakeholder</a:t>
            </a:r>
            <a:endParaRPr sz="3200">
              <a:latin typeface="Times New Roman"/>
              <a:ea typeface="Times New Roman"/>
              <a:cs typeface="Times New Roman"/>
              <a:sym typeface="Times New Roman"/>
            </a:endParaRPr>
          </a:p>
          <a:p>
            <a:pPr marL="457200" lvl="0" indent="-431800" algn="l" rtl="0">
              <a:spcBef>
                <a:spcPts val="0"/>
              </a:spcBef>
              <a:spcAft>
                <a:spcPts val="0"/>
              </a:spcAft>
              <a:buSzPts val="3200"/>
              <a:buFont typeface="Times New Roman"/>
              <a:buChar char="●"/>
            </a:pPr>
            <a:r>
              <a:rPr lang="en-US" sz="3200">
                <a:latin typeface="Times New Roman"/>
                <a:ea typeface="Times New Roman"/>
                <a:cs typeface="Times New Roman"/>
                <a:sym typeface="Times New Roman"/>
              </a:rPr>
              <a:t>Helped the scrum team by sharing feedback and ideas.</a:t>
            </a:r>
            <a:endParaRPr sz="3200">
              <a:latin typeface="Times New Roman"/>
              <a:ea typeface="Times New Roman"/>
              <a:cs typeface="Times New Roman"/>
              <a:sym typeface="Times New Roman"/>
            </a:endParaRPr>
          </a:p>
          <a:p>
            <a:pPr marL="457200" lvl="0" indent="-431800" algn="l" rtl="0">
              <a:spcBef>
                <a:spcPts val="0"/>
              </a:spcBef>
              <a:spcAft>
                <a:spcPts val="0"/>
              </a:spcAft>
              <a:buSzPts val="3200"/>
              <a:buFont typeface="Times New Roman"/>
              <a:buChar char="●"/>
            </a:pPr>
            <a:r>
              <a:rPr lang="en-US" sz="3200">
                <a:latin typeface="Times New Roman"/>
                <a:ea typeface="Times New Roman"/>
                <a:cs typeface="Times New Roman"/>
                <a:sym typeface="Times New Roman"/>
              </a:rPr>
              <a:t>Worked on powerpoint presentation in displaying outputs.</a:t>
            </a:r>
            <a:endParaRPr sz="3200">
              <a:latin typeface="Times New Roman"/>
              <a:ea typeface="Times New Roman"/>
              <a:cs typeface="Times New Roman"/>
              <a:sym typeface="Times New Roman"/>
            </a:endParaRPr>
          </a:p>
          <a:p>
            <a:pPr marL="457200" lvl="0" indent="-425450" algn="l" rtl="0">
              <a:spcBef>
                <a:spcPts val="0"/>
              </a:spcBef>
              <a:spcAft>
                <a:spcPts val="0"/>
              </a:spcAft>
              <a:buSzPts val="3100"/>
              <a:buFont typeface="Times New Roman"/>
              <a:buChar char="●"/>
            </a:pPr>
            <a:r>
              <a:rPr lang="en-US" sz="3100">
                <a:latin typeface="Times New Roman"/>
                <a:ea typeface="Times New Roman"/>
                <a:cs typeface="Times New Roman"/>
                <a:sym typeface="Times New Roman"/>
              </a:rPr>
              <a:t>Tested and made sure everything works before &amp; after release.</a:t>
            </a:r>
            <a:endParaRPr sz="3100">
              <a:latin typeface="Times New Roman"/>
              <a:ea typeface="Times New Roman"/>
              <a:cs typeface="Times New Roman"/>
              <a:sym typeface="Times New Roman"/>
            </a:endParaRPr>
          </a:p>
          <a:p>
            <a:pPr marL="457200" lvl="0" indent="0" algn="l" rtl="0">
              <a:spcBef>
                <a:spcPts val="480"/>
              </a:spcBef>
              <a:spcAft>
                <a:spcPts val="0"/>
              </a:spcAft>
              <a:buNone/>
            </a:pPr>
            <a:endParaRPr sz="32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43eaa73c7a_0_62"/>
          <p:cNvSpPr txBox="1">
            <a:spLocks noGrp="1"/>
          </p:cNvSpPr>
          <p:nvPr>
            <p:ph type="title"/>
          </p:nvPr>
        </p:nvSpPr>
        <p:spPr>
          <a:xfrm>
            <a:off x="508000" y="3792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IMPLEMENTATION DETAILS</a:t>
            </a:r>
            <a:endParaRPr b="1">
              <a:latin typeface="Times New Roman"/>
              <a:ea typeface="Times New Roman"/>
              <a:cs typeface="Times New Roman"/>
              <a:sym typeface="Times New Roman"/>
            </a:endParaRPr>
          </a:p>
        </p:txBody>
      </p:sp>
      <p:sp>
        <p:nvSpPr>
          <p:cNvPr id="179" name="Google Shape;179;g143eaa73c7a_0_62"/>
          <p:cNvSpPr txBox="1">
            <a:spLocks noGrp="1"/>
          </p:cNvSpPr>
          <p:nvPr>
            <p:ph type="body" idx="1"/>
          </p:nvPr>
        </p:nvSpPr>
        <p:spPr>
          <a:xfrm>
            <a:off x="609600" y="1222300"/>
            <a:ext cx="10972800" cy="5211900"/>
          </a:xfrm>
          <a:prstGeom prst="rect">
            <a:avLst/>
          </a:prstGeom>
        </p:spPr>
        <p:txBody>
          <a:bodyPr spcFirstLastPara="1" wrap="square" lIns="104275" tIns="52125" rIns="104275" bIns="52125" anchor="t" anchorCtr="0">
            <a:noAutofit/>
          </a:bodyPr>
          <a:lstStyle/>
          <a:p>
            <a:pPr marL="0" lvl="0" indent="0" algn="l" rtl="0">
              <a:spcBef>
                <a:spcPts val="480"/>
              </a:spcBef>
              <a:spcAft>
                <a:spcPts val="0"/>
              </a:spcAft>
              <a:buNone/>
            </a:pPr>
            <a:r>
              <a:rPr lang="en-US" sz="2700">
                <a:latin typeface="Times New Roman"/>
                <a:ea typeface="Times New Roman"/>
                <a:cs typeface="Times New Roman"/>
                <a:sym typeface="Times New Roman"/>
              </a:rPr>
              <a:t>This system has three login modules where-in each module has a different functionality.</a:t>
            </a:r>
            <a:endParaRPr sz="2700">
              <a:latin typeface="Times New Roman"/>
              <a:ea typeface="Times New Roman"/>
              <a:cs typeface="Times New Roman"/>
              <a:sym typeface="Times New Roman"/>
            </a:endParaRPr>
          </a:p>
          <a:p>
            <a:pPr marL="457200" lvl="0" indent="-400050" algn="l" rtl="0">
              <a:spcBef>
                <a:spcPts val="480"/>
              </a:spcBef>
              <a:spcAft>
                <a:spcPts val="0"/>
              </a:spcAft>
              <a:buSzPts val="2700"/>
              <a:buFont typeface="Times New Roman"/>
              <a:buAutoNum type="arabicPeriod"/>
            </a:pPr>
            <a:r>
              <a:rPr lang="en-US" sz="2700">
                <a:solidFill>
                  <a:srgbClr val="1B57B5"/>
                </a:solidFill>
                <a:latin typeface="Times New Roman"/>
                <a:ea typeface="Times New Roman"/>
                <a:cs typeface="Times New Roman"/>
                <a:sym typeface="Times New Roman"/>
              </a:rPr>
              <a:t>ADMINISTRATOR MODULE</a:t>
            </a:r>
            <a:r>
              <a:rPr lang="en-US" sz="2700">
                <a:latin typeface="Times New Roman"/>
                <a:ea typeface="Times New Roman"/>
                <a:cs typeface="Times New Roman"/>
                <a:sym typeface="Times New Roman"/>
              </a:rPr>
              <a:t> - only the system administrator will be able to login through this module.</a:t>
            </a:r>
            <a:endParaRPr sz="2700">
              <a:latin typeface="Times New Roman"/>
              <a:ea typeface="Times New Roman"/>
              <a:cs typeface="Times New Roman"/>
              <a:sym typeface="Times New Roman"/>
            </a:endParaRPr>
          </a:p>
          <a:p>
            <a:pPr marL="457200" lvl="0" indent="-400050" algn="l" rtl="0">
              <a:spcBef>
                <a:spcPts val="0"/>
              </a:spcBef>
              <a:spcAft>
                <a:spcPts val="0"/>
              </a:spcAft>
              <a:buSzPts val="2700"/>
              <a:buFont typeface="Times New Roman"/>
              <a:buAutoNum type="arabicPeriod"/>
            </a:pPr>
            <a:r>
              <a:rPr lang="en-US" sz="2700">
                <a:solidFill>
                  <a:srgbClr val="1B57B5"/>
                </a:solidFill>
                <a:latin typeface="Times New Roman"/>
                <a:ea typeface="Times New Roman"/>
                <a:cs typeface="Times New Roman"/>
                <a:sym typeface="Times New Roman"/>
              </a:rPr>
              <a:t>OCCUPANT MODULE</a:t>
            </a:r>
            <a:r>
              <a:rPr lang="en-US" sz="2700">
                <a:latin typeface="Times New Roman"/>
                <a:ea typeface="Times New Roman"/>
                <a:cs typeface="Times New Roman"/>
                <a:sym typeface="Times New Roman"/>
              </a:rPr>
              <a:t> - only the occupants who’ve already bought the house &amp; are residing in it will be able to login through this module.</a:t>
            </a:r>
            <a:endParaRPr sz="2700">
              <a:latin typeface="Times New Roman"/>
              <a:ea typeface="Times New Roman"/>
              <a:cs typeface="Times New Roman"/>
              <a:sym typeface="Times New Roman"/>
            </a:endParaRPr>
          </a:p>
          <a:p>
            <a:pPr marL="457200" lvl="0" indent="-400050" algn="l" rtl="0">
              <a:spcBef>
                <a:spcPts val="0"/>
              </a:spcBef>
              <a:spcAft>
                <a:spcPts val="0"/>
              </a:spcAft>
              <a:buSzPts val="2700"/>
              <a:buFont typeface="Times New Roman"/>
              <a:buAutoNum type="arabicPeriod"/>
            </a:pPr>
            <a:r>
              <a:rPr lang="en-US" sz="2700">
                <a:solidFill>
                  <a:srgbClr val="1B57B5"/>
                </a:solidFill>
                <a:latin typeface="Times New Roman"/>
                <a:ea typeface="Times New Roman"/>
                <a:cs typeface="Times New Roman"/>
                <a:sym typeface="Times New Roman"/>
              </a:rPr>
              <a:t>NEW USER MODULE</a:t>
            </a:r>
            <a:r>
              <a:rPr lang="en-US" sz="2700">
                <a:latin typeface="Times New Roman"/>
                <a:ea typeface="Times New Roman"/>
                <a:cs typeface="Times New Roman"/>
                <a:sym typeface="Times New Roman"/>
              </a:rPr>
              <a:t> - this module will allow the user to create an account if he doesn’t have one and allows him to login if he’s an existing user.</a:t>
            </a:r>
            <a:endParaRPr sz="27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43eaa73c7a_0_92"/>
          <p:cNvSpPr txBox="1"/>
          <p:nvPr/>
        </p:nvSpPr>
        <p:spPr>
          <a:xfrm>
            <a:off x="0" y="0"/>
            <a:ext cx="3000000" cy="5541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480"/>
              </a:spcBef>
              <a:spcAft>
                <a:spcPts val="0"/>
              </a:spcAft>
              <a:buNone/>
            </a:pPr>
            <a:endParaRPr sz="2400">
              <a:solidFill>
                <a:schemeClr val="dk1"/>
              </a:solidFill>
              <a:latin typeface="Verdana"/>
              <a:ea typeface="Verdana"/>
              <a:cs typeface="Verdana"/>
              <a:sym typeface="Verdana"/>
            </a:endParaRPr>
          </a:p>
        </p:txBody>
      </p:sp>
      <p:pic>
        <p:nvPicPr>
          <p:cNvPr id="186" name="Google Shape;186;g143eaa73c7a_0_92"/>
          <p:cNvPicPr preferRelativeResize="0"/>
          <p:nvPr/>
        </p:nvPicPr>
        <p:blipFill rotWithShape="1">
          <a:blip r:embed="rId3">
            <a:alphaModFix/>
          </a:blip>
          <a:srcRect b="5051"/>
          <a:stretch/>
        </p:blipFill>
        <p:spPr>
          <a:xfrm>
            <a:off x="643700" y="184100"/>
            <a:ext cx="10904602" cy="5824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g144ea054d42_0_1"/>
          <p:cNvPicPr preferRelativeResize="0"/>
          <p:nvPr/>
        </p:nvPicPr>
        <p:blipFill rotWithShape="1">
          <a:blip r:embed="rId3">
            <a:alphaModFix/>
          </a:blip>
          <a:srcRect b="5033"/>
          <a:stretch/>
        </p:blipFill>
        <p:spPr>
          <a:xfrm>
            <a:off x="619150" y="192575"/>
            <a:ext cx="10953701" cy="5851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g143eaa73c7a_0_108"/>
          <p:cNvPicPr preferRelativeResize="0"/>
          <p:nvPr/>
        </p:nvPicPr>
        <p:blipFill rotWithShape="1">
          <a:blip r:embed="rId3">
            <a:alphaModFix/>
          </a:blip>
          <a:srcRect b="4415"/>
          <a:stretch/>
        </p:blipFill>
        <p:spPr>
          <a:xfrm>
            <a:off x="660350" y="152400"/>
            <a:ext cx="10871299" cy="584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143eaa73c7a_0_0"/>
          <p:cNvSpPr txBox="1">
            <a:spLocks noGrp="1"/>
          </p:cNvSpPr>
          <p:nvPr>
            <p:ph type="ctrTitle"/>
          </p:nvPr>
        </p:nvSpPr>
        <p:spPr>
          <a:xfrm>
            <a:off x="914400" y="319600"/>
            <a:ext cx="10363200" cy="14700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sz="4400" b="1"/>
              <a:t>GROUP 1 - TEAM MEMBERS</a:t>
            </a:r>
            <a:endParaRPr sz="4400" b="1"/>
          </a:p>
        </p:txBody>
      </p:sp>
      <p:sp>
        <p:nvSpPr>
          <p:cNvPr id="77" name="Google Shape;77;g143eaa73c7a_0_0"/>
          <p:cNvSpPr txBox="1">
            <a:spLocks noGrp="1"/>
          </p:cNvSpPr>
          <p:nvPr>
            <p:ph type="subTitle" idx="1"/>
          </p:nvPr>
        </p:nvSpPr>
        <p:spPr>
          <a:xfrm>
            <a:off x="1828800" y="1789600"/>
            <a:ext cx="8534400" cy="4955974"/>
          </a:xfrm>
          <a:prstGeom prst="rect">
            <a:avLst/>
          </a:prstGeom>
        </p:spPr>
        <p:txBody>
          <a:bodyPr spcFirstLastPara="1" wrap="square" lIns="104275" tIns="52125" rIns="104275" bIns="52125" anchor="t" anchorCtr="0">
            <a:noAutofit/>
          </a:bodyPr>
          <a:lstStyle/>
          <a:p>
            <a:pPr marL="457200" lvl="0" indent="-444500" algn="ctr" rtl="0">
              <a:lnSpc>
                <a:spcPct val="150000"/>
              </a:lnSpc>
              <a:spcBef>
                <a:spcPts val="0"/>
              </a:spcBef>
              <a:spcAft>
                <a:spcPts val="0"/>
              </a:spcAft>
              <a:buClr>
                <a:schemeClr val="dk1"/>
              </a:buClr>
              <a:buSzPts val="3400"/>
              <a:buFont typeface="EB Garamond"/>
              <a:buAutoNum type="arabicPeriod"/>
            </a:pPr>
            <a:r>
              <a:rPr lang="en-US" b="1" dirty="0">
                <a:latin typeface="EB Garamond"/>
                <a:ea typeface="EB Garamond"/>
                <a:cs typeface="EB Garamond"/>
                <a:sym typeface="EB Garamond"/>
              </a:rPr>
              <a:t>S. SELCIA                       - 3122 21 5002 098</a:t>
            </a:r>
            <a:endParaRPr b="1" dirty="0">
              <a:latin typeface="EB Garamond"/>
              <a:ea typeface="EB Garamond"/>
              <a:cs typeface="EB Garamond"/>
              <a:sym typeface="EB Garamond"/>
            </a:endParaRPr>
          </a:p>
          <a:p>
            <a:pPr marL="457200" lvl="0" indent="-444500" algn="ctr" rtl="0">
              <a:lnSpc>
                <a:spcPct val="150000"/>
              </a:lnSpc>
              <a:spcBef>
                <a:spcPts val="0"/>
              </a:spcBef>
              <a:spcAft>
                <a:spcPts val="0"/>
              </a:spcAft>
              <a:buClr>
                <a:schemeClr val="dk1"/>
              </a:buClr>
              <a:buSzPts val="3400"/>
              <a:buFont typeface="EB Garamond"/>
              <a:buAutoNum type="arabicPeriod"/>
            </a:pPr>
            <a:r>
              <a:rPr lang="en-US" b="1" dirty="0">
                <a:latin typeface="EB Garamond"/>
                <a:ea typeface="EB Garamond"/>
                <a:cs typeface="EB Garamond"/>
                <a:sym typeface="EB Garamond"/>
              </a:rPr>
              <a:t>SHASHWAT SHIVAM - 3122 21 5002 099</a:t>
            </a:r>
            <a:endParaRPr b="1" dirty="0">
              <a:latin typeface="EB Garamond"/>
              <a:ea typeface="EB Garamond"/>
              <a:cs typeface="EB Garamond"/>
              <a:sym typeface="EB Garamond"/>
            </a:endParaRPr>
          </a:p>
          <a:p>
            <a:pPr marL="457200" lvl="0" indent="-444500" algn="ctr" rtl="0">
              <a:lnSpc>
                <a:spcPct val="150000"/>
              </a:lnSpc>
              <a:spcBef>
                <a:spcPts val="0"/>
              </a:spcBef>
              <a:spcAft>
                <a:spcPts val="0"/>
              </a:spcAft>
              <a:buClr>
                <a:schemeClr val="dk1"/>
              </a:buClr>
              <a:buSzPts val="3400"/>
              <a:buFont typeface="EB Garamond"/>
              <a:buAutoNum type="arabicPeriod"/>
            </a:pPr>
            <a:r>
              <a:rPr lang="en-US" b="1" dirty="0">
                <a:latin typeface="EB Garamond"/>
                <a:ea typeface="EB Garamond"/>
                <a:cs typeface="EB Garamond"/>
                <a:sym typeface="EB Garamond"/>
              </a:rPr>
              <a:t>V. SHASVAT VIJAY      - 3122 21 5002 100 </a:t>
            </a:r>
            <a:endParaRPr b="1" dirty="0">
              <a:latin typeface="EB Garamond"/>
              <a:ea typeface="EB Garamond"/>
              <a:cs typeface="EB Garamond"/>
              <a:sym typeface="EB Garamond"/>
            </a:endParaRPr>
          </a:p>
          <a:p>
            <a:pPr marL="457200" lvl="0" indent="-444500" algn="ctr" rtl="0">
              <a:lnSpc>
                <a:spcPct val="150000"/>
              </a:lnSpc>
              <a:spcBef>
                <a:spcPts val="0"/>
              </a:spcBef>
              <a:spcAft>
                <a:spcPts val="0"/>
              </a:spcAft>
              <a:buClr>
                <a:schemeClr val="dk1"/>
              </a:buClr>
              <a:buSzPts val="3400"/>
              <a:buFont typeface="EB Garamond"/>
              <a:buAutoNum type="arabicPeriod"/>
            </a:pPr>
            <a:r>
              <a:rPr lang="en-US" b="1" dirty="0">
                <a:latin typeface="EB Garamond"/>
                <a:ea typeface="EB Garamond"/>
                <a:cs typeface="EB Garamond"/>
                <a:sym typeface="EB Garamond"/>
              </a:rPr>
              <a:t>SHERWIN SATYA. A   - 3122 21 5002 101 </a:t>
            </a:r>
            <a:endParaRPr sz="3600" dirty="0">
              <a:latin typeface="EB Garamond"/>
              <a:ea typeface="EB Garamond"/>
              <a:cs typeface="EB Garamond"/>
              <a:sym typeface="EB Garamond"/>
            </a:endParaRPr>
          </a:p>
          <a:p>
            <a:pPr marL="457200" lvl="0" indent="-444500" algn="ctr" rtl="0">
              <a:lnSpc>
                <a:spcPct val="150000"/>
              </a:lnSpc>
              <a:spcBef>
                <a:spcPts val="0"/>
              </a:spcBef>
              <a:spcAft>
                <a:spcPts val="0"/>
              </a:spcAft>
              <a:buClr>
                <a:schemeClr val="dk1"/>
              </a:buClr>
              <a:buSzPts val="3400"/>
              <a:buFont typeface="EB Garamond"/>
              <a:buAutoNum type="arabicPeriod"/>
            </a:pPr>
            <a:r>
              <a:rPr lang="en-US" b="1" dirty="0">
                <a:latin typeface="EB Garamond"/>
                <a:ea typeface="EB Garamond"/>
                <a:cs typeface="EB Garamond"/>
                <a:sym typeface="EB Garamond"/>
              </a:rPr>
              <a:t>S. SHRIKAR                  - 3122 21 5002 102</a:t>
            </a:r>
            <a:endParaRPr sz="4400" dirty="0">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43eaa73c7a_0_115"/>
          <p:cNvSpPr txBox="1">
            <a:spLocks noGrp="1"/>
          </p:cNvSpPr>
          <p:nvPr>
            <p:ph type="title"/>
          </p:nvPr>
        </p:nvSpPr>
        <p:spPr>
          <a:xfrm>
            <a:off x="494000" y="466525"/>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IMPLEMENTATION OF ADMIN MODULE</a:t>
            </a:r>
            <a:endParaRPr b="1">
              <a:latin typeface="Times New Roman"/>
              <a:ea typeface="Times New Roman"/>
              <a:cs typeface="Times New Roman"/>
              <a:sym typeface="Times New Roman"/>
            </a:endParaRPr>
          </a:p>
        </p:txBody>
      </p:sp>
      <p:sp>
        <p:nvSpPr>
          <p:cNvPr id="205" name="Google Shape;205;g143eaa73c7a_0_115"/>
          <p:cNvSpPr txBox="1">
            <a:spLocks noGrp="1"/>
          </p:cNvSpPr>
          <p:nvPr>
            <p:ph type="body" idx="1"/>
          </p:nvPr>
        </p:nvSpPr>
        <p:spPr>
          <a:xfrm>
            <a:off x="609600" y="1295400"/>
            <a:ext cx="10972800" cy="4830900"/>
          </a:xfrm>
          <a:prstGeom prst="rect">
            <a:avLst/>
          </a:prstGeom>
        </p:spPr>
        <p:txBody>
          <a:bodyPr spcFirstLastPara="1" wrap="square" lIns="104275" tIns="52125" rIns="104275" bIns="52125" anchor="t" anchorCtr="0">
            <a:noAutofit/>
          </a:bodyPr>
          <a:lstStyle/>
          <a:p>
            <a:pPr marL="457200" lvl="0" indent="-381000" algn="l" rtl="0">
              <a:spcBef>
                <a:spcPts val="480"/>
              </a:spcBef>
              <a:spcAft>
                <a:spcPts val="0"/>
              </a:spcAft>
              <a:buSzPts val="2400"/>
              <a:buChar char="❏"/>
            </a:pPr>
            <a:r>
              <a:rPr lang="en-US"/>
              <a:t>Here’s a list of block wise list of flat numbers with the occupant details, flat number, block number, name, mobile number and state of occupancy.</a:t>
            </a:r>
            <a:endParaRPr/>
          </a:p>
          <a:p>
            <a:pPr marL="457200" lvl="0" indent="-381000" algn="l" rtl="0">
              <a:spcBef>
                <a:spcPts val="0"/>
              </a:spcBef>
              <a:spcAft>
                <a:spcPts val="0"/>
              </a:spcAft>
              <a:buSzPts val="2400"/>
              <a:buChar char="❏"/>
            </a:pPr>
            <a:r>
              <a:rPr lang="en-US"/>
              <a:t>Once the system administrator logins, he’ll be able to view the details as mentioned above.</a:t>
            </a:r>
            <a:endParaRPr/>
          </a:p>
          <a:p>
            <a:pPr marL="457200" lvl="0" indent="-381000" algn="l" rtl="0">
              <a:spcBef>
                <a:spcPts val="0"/>
              </a:spcBef>
              <a:spcAft>
                <a:spcPts val="0"/>
              </a:spcAft>
              <a:buSzPts val="2400"/>
              <a:buChar char="❏"/>
            </a:pPr>
            <a:r>
              <a:rPr lang="en-US"/>
              <a:t>He can view the details of the occupants’ payment status as well.</a:t>
            </a:r>
            <a:endParaRPr/>
          </a:p>
          <a:p>
            <a:pPr marL="457200" lvl="0" indent="-381000" algn="l" rtl="0">
              <a:spcBef>
                <a:spcPts val="0"/>
              </a:spcBef>
              <a:spcAft>
                <a:spcPts val="0"/>
              </a:spcAft>
              <a:buSzPts val="2400"/>
              <a:buChar char="❏"/>
            </a:pPr>
            <a:r>
              <a:rPr lang="en-US"/>
              <a:t>Thus the system can generate a block wise list of occupant details which will make it easy for the administrator to manage the housing community.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43eaa73c7a_0_121"/>
          <p:cNvSpPr txBox="1">
            <a:spLocks noGrp="1"/>
          </p:cNvSpPr>
          <p:nvPr>
            <p:ph type="title"/>
          </p:nvPr>
        </p:nvSpPr>
        <p:spPr>
          <a:xfrm>
            <a:off x="508000" y="73795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JUSTIFICATION</a:t>
            </a:r>
            <a:endParaRPr b="1">
              <a:latin typeface="Times New Roman"/>
              <a:ea typeface="Times New Roman"/>
              <a:cs typeface="Times New Roman"/>
              <a:sym typeface="Times New Roman"/>
            </a:endParaRPr>
          </a:p>
        </p:txBody>
      </p:sp>
      <p:sp>
        <p:nvSpPr>
          <p:cNvPr id="212" name="Google Shape;212;g143eaa73c7a_0_121"/>
          <p:cNvSpPr txBox="1">
            <a:spLocks noGrp="1"/>
          </p:cNvSpPr>
          <p:nvPr>
            <p:ph type="body" idx="1"/>
          </p:nvPr>
        </p:nvSpPr>
        <p:spPr>
          <a:xfrm>
            <a:off x="609600" y="1657050"/>
            <a:ext cx="10972800" cy="4830900"/>
          </a:xfrm>
          <a:prstGeom prst="rect">
            <a:avLst/>
          </a:prstGeom>
        </p:spPr>
        <p:txBody>
          <a:bodyPr spcFirstLastPara="1" wrap="square" lIns="104275" tIns="52125" rIns="104275" bIns="52125" anchor="t" anchorCtr="0">
            <a:noAutofit/>
          </a:bodyPr>
          <a:lstStyle/>
          <a:p>
            <a:pPr marL="457200" lvl="0" indent="-381000" algn="l" rtl="0">
              <a:spcBef>
                <a:spcPts val="480"/>
              </a:spcBef>
              <a:spcAft>
                <a:spcPts val="0"/>
              </a:spcAft>
              <a:buSzPts val="2400"/>
              <a:buChar char="❏"/>
            </a:pPr>
            <a:r>
              <a:rPr lang="en-US"/>
              <a:t>With Python as a backend and Tkinter as the frontend this module was developed.</a:t>
            </a:r>
            <a:endParaRPr/>
          </a:p>
          <a:p>
            <a:pPr marL="457200" lvl="0" indent="-381000" algn="l" rtl="0">
              <a:spcBef>
                <a:spcPts val="0"/>
              </a:spcBef>
              <a:spcAft>
                <a:spcPts val="0"/>
              </a:spcAft>
              <a:buSzPts val="2400"/>
              <a:buChar char="❏"/>
            </a:pPr>
            <a:r>
              <a:rPr lang="en-US"/>
              <a:t>First we validate the admin’s login and allow the administrator to view the client details</a:t>
            </a:r>
            <a:endParaRPr/>
          </a:p>
          <a:p>
            <a:pPr marL="457200" lvl="0" indent="-381000" algn="l" rtl="0">
              <a:spcBef>
                <a:spcPts val="0"/>
              </a:spcBef>
              <a:spcAft>
                <a:spcPts val="0"/>
              </a:spcAft>
              <a:buSzPts val="2400"/>
              <a:buChar char="❏"/>
            </a:pPr>
            <a:r>
              <a:rPr lang="en-US"/>
              <a:t>Here we’ve used tkinter’s module named Treeview tkinter to establish a table with all the required content.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g143eaa73c7a_0_68"/>
          <p:cNvPicPr preferRelativeResize="0"/>
          <p:nvPr/>
        </p:nvPicPr>
        <p:blipFill rotWithShape="1">
          <a:blip r:embed="rId3">
            <a:alphaModFix/>
          </a:blip>
          <a:srcRect b="5150"/>
          <a:stretch/>
        </p:blipFill>
        <p:spPr>
          <a:xfrm>
            <a:off x="124250" y="193700"/>
            <a:ext cx="7295602" cy="3892325"/>
          </a:xfrm>
          <a:prstGeom prst="rect">
            <a:avLst/>
          </a:prstGeom>
          <a:noFill/>
          <a:ln>
            <a:noFill/>
          </a:ln>
        </p:spPr>
      </p:pic>
      <p:pic>
        <p:nvPicPr>
          <p:cNvPr id="219" name="Google Shape;219;g143eaa73c7a_0_68"/>
          <p:cNvPicPr preferRelativeResize="0"/>
          <p:nvPr/>
        </p:nvPicPr>
        <p:blipFill rotWithShape="1">
          <a:blip r:embed="rId4">
            <a:alphaModFix/>
          </a:blip>
          <a:srcRect b="5186"/>
          <a:stretch/>
        </p:blipFill>
        <p:spPr>
          <a:xfrm>
            <a:off x="5127550" y="2080575"/>
            <a:ext cx="6900677" cy="3680400"/>
          </a:xfrm>
          <a:prstGeom prst="rect">
            <a:avLst/>
          </a:prstGeom>
          <a:noFill/>
          <a:ln>
            <a:noFill/>
          </a:ln>
        </p:spPr>
      </p:pic>
      <p:sp>
        <p:nvSpPr>
          <p:cNvPr id="220" name="Google Shape;220;g143eaa73c7a_0_68"/>
          <p:cNvSpPr txBox="1"/>
          <p:nvPr/>
        </p:nvSpPr>
        <p:spPr>
          <a:xfrm>
            <a:off x="124250" y="4284275"/>
            <a:ext cx="4927200" cy="169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dk1"/>
                </a:solidFill>
                <a:latin typeface="Times New Roman"/>
                <a:ea typeface="Times New Roman"/>
                <a:cs typeface="Times New Roman"/>
                <a:sym typeface="Times New Roman"/>
              </a:rPr>
              <a:t>If entered username and password is correct - A window with the details of the occupants is popped up</a:t>
            </a:r>
            <a:endParaRPr sz="24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2600">
              <a:solidFill>
                <a:schemeClr val="dk1"/>
              </a:solidFill>
              <a:latin typeface="Times New Roman"/>
              <a:ea typeface="Times New Roman"/>
              <a:cs typeface="Times New Roman"/>
              <a:sym typeface="Times New Roman"/>
            </a:endParaRPr>
          </a:p>
        </p:txBody>
      </p:sp>
      <p:sp>
        <p:nvSpPr>
          <p:cNvPr id="221" name="Google Shape;221;g143eaa73c7a_0_68"/>
          <p:cNvSpPr txBox="1"/>
          <p:nvPr/>
        </p:nvSpPr>
        <p:spPr>
          <a:xfrm>
            <a:off x="7693300" y="706475"/>
            <a:ext cx="4202400" cy="10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b="1">
                <a:solidFill>
                  <a:schemeClr val="accent2"/>
                </a:solidFill>
                <a:latin typeface="Times New Roman"/>
                <a:ea typeface="Times New Roman"/>
                <a:cs typeface="Times New Roman"/>
                <a:sym typeface="Times New Roman"/>
              </a:rPr>
              <a:t>Test case - Admin Login</a:t>
            </a:r>
            <a:endParaRPr sz="29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3000">
                <a:latin typeface="Times New Roman"/>
                <a:ea typeface="Times New Roman"/>
                <a:cs typeface="Times New Roman"/>
                <a:sym typeface="Times New Roman"/>
              </a:rPr>
              <a:t>Passed</a:t>
            </a:r>
            <a:endParaRPr sz="30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145b0fcbebc_0_8"/>
          <p:cNvPicPr preferRelativeResize="0"/>
          <p:nvPr/>
        </p:nvPicPr>
        <p:blipFill rotWithShape="1">
          <a:blip r:embed="rId3">
            <a:alphaModFix/>
          </a:blip>
          <a:srcRect b="5150"/>
          <a:stretch/>
        </p:blipFill>
        <p:spPr>
          <a:xfrm>
            <a:off x="374500" y="248825"/>
            <a:ext cx="7307573" cy="3898724"/>
          </a:xfrm>
          <a:prstGeom prst="rect">
            <a:avLst/>
          </a:prstGeom>
          <a:noFill/>
          <a:ln>
            <a:noFill/>
          </a:ln>
        </p:spPr>
      </p:pic>
      <p:pic>
        <p:nvPicPr>
          <p:cNvPr id="228" name="Google Shape;228;g145b0fcbebc_0_8"/>
          <p:cNvPicPr preferRelativeResize="0"/>
          <p:nvPr/>
        </p:nvPicPr>
        <p:blipFill rotWithShape="1">
          <a:blip r:embed="rId4">
            <a:alphaModFix/>
          </a:blip>
          <a:srcRect l="74882" t="43924" r="7317" b="31558"/>
          <a:stretch/>
        </p:blipFill>
        <p:spPr>
          <a:xfrm>
            <a:off x="7987400" y="3121349"/>
            <a:ext cx="3577901" cy="2771901"/>
          </a:xfrm>
          <a:prstGeom prst="rect">
            <a:avLst/>
          </a:prstGeom>
          <a:noFill/>
          <a:ln>
            <a:noFill/>
          </a:ln>
        </p:spPr>
      </p:pic>
      <p:sp>
        <p:nvSpPr>
          <p:cNvPr id="229" name="Google Shape;229;g145b0fcbebc_0_8"/>
          <p:cNvSpPr txBox="1"/>
          <p:nvPr/>
        </p:nvSpPr>
        <p:spPr>
          <a:xfrm>
            <a:off x="7987400" y="1538200"/>
            <a:ext cx="3906000" cy="8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accent2"/>
                </a:solidFill>
                <a:latin typeface="Times New Roman"/>
                <a:ea typeface="Times New Roman"/>
                <a:cs typeface="Times New Roman"/>
                <a:sym typeface="Times New Roman"/>
              </a:rPr>
              <a:t>Test case - Admin Login</a:t>
            </a:r>
            <a:endParaRPr sz="28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2900">
                <a:latin typeface="Times New Roman"/>
                <a:ea typeface="Times New Roman"/>
                <a:cs typeface="Times New Roman"/>
                <a:sym typeface="Times New Roman"/>
              </a:rPr>
              <a:t>Passed</a:t>
            </a:r>
            <a:endParaRPr sz="2900">
              <a:latin typeface="Times New Roman"/>
              <a:ea typeface="Times New Roman"/>
              <a:cs typeface="Times New Roman"/>
              <a:sym typeface="Times New Roman"/>
            </a:endParaRPr>
          </a:p>
        </p:txBody>
      </p:sp>
      <p:sp>
        <p:nvSpPr>
          <p:cNvPr id="230" name="Google Shape;230;g145b0fcbebc_0_8"/>
          <p:cNvSpPr txBox="1"/>
          <p:nvPr/>
        </p:nvSpPr>
        <p:spPr>
          <a:xfrm>
            <a:off x="899075" y="4546325"/>
            <a:ext cx="61188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If entered username is correct and password is incorrect - A window showing a pop-up message “INCORRECT PASSWORD” is popped up</a:t>
            </a:r>
            <a:endParaRPr sz="22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g145b0fcbebc_0_20"/>
          <p:cNvPicPr preferRelativeResize="0"/>
          <p:nvPr/>
        </p:nvPicPr>
        <p:blipFill rotWithShape="1">
          <a:blip r:embed="rId3">
            <a:alphaModFix/>
          </a:blip>
          <a:srcRect b="4780"/>
          <a:stretch/>
        </p:blipFill>
        <p:spPr>
          <a:xfrm>
            <a:off x="152400" y="152400"/>
            <a:ext cx="7586827" cy="4063524"/>
          </a:xfrm>
          <a:prstGeom prst="rect">
            <a:avLst/>
          </a:prstGeom>
          <a:noFill/>
          <a:ln>
            <a:noFill/>
          </a:ln>
        </p:spPr>
      </p:pic>
      <p:pic>
        <p:nvPicPr>
          <p:cNvPr id="237" name="Google Shape;237;g145b0fcbebc_0_20"/>
          <p:cNvPicPr preferRelativeResize="0"/>
          <p:nvPr/>
        </p:nvPicPr>
        <p:blipFill rotWithShape="1">
          <a:blip r:embed="rId4">
            <a:alphaModFix/>
          </a:blip>
          <a:srcRect l="75332" t="46313" r="7260" b="28367"/>
          <a:stretch/>
        </p:blipFill>
        <p:spPr>
          <a:xfrm>
            <a:off x="8010275" y="3256726"/>
            <a:ext cx="3247402" cy="2656976"/>
          </a:xfrm>
          <a:prstGeom prst="rect">
            <a:avLst/>
          </a:prstGeom>
          <a:noFill/>
          <a:ln>
            <a:noFill/>
          </a:ln>
        </p:spPr>
      </p:pic>
      <p:sp>
        <p:nvSpPr>
          <p:cNvPr id="238" name="Google Shape;238;g145b0fcbebc_0_20"/>
          <p:cNvSpPr txBox="1"/>
          <p:nvPr/>
        </p:nvSpPr>
        <p:spPr>
          <a:xfrm>
            <a:off x="7876800" y="1492675"/>
            <a:ext cx="4202400" cy="10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b="1">
                <a:solidFill>
                  <a:schemeClr val="accent2"/>
                </a:solidFill>
                <a:latin typeface="Times New Roman"/>
                <a:ea typeface="Times New Roman"/>
                <a:cs typeface="Times New Roman"/>
                <a:sym typeface="Times New Roman"/>
              </a:rPr>
              <a:t>Test case - Admin Login</a:t>
            </a:r>
            <a:endParaRPr sz="29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3000">
                <a:latin typeface="Times New Roman"/>
                <a:ea typeface="Times New Roman"/>
                <a:cs typeface="Times New Roman"/>
                <a:sym typeface="Times New Roman"/>
              </a:rPr>
              <a:t>Passed</a:t>
            </a:r>
            <a:endParaRPr sz="3000">
              <a:latin typeface="Times New Roman"/>
              <a:ea typeface="Times New Roman"/>
              <a:cs typeface="Times New Roman"/>
              <a:sym typeface="Times New Roman"/>
            </a:endParaRPr>
          </a:p>
        </p:txBody>
      </p:sp>
      <p:sp>
        <p:nvSpPr>
          <p:cNvPr id="239" name="Google Shape;239;g145b0fcbebc_0_20"/>
          <p:cNvSpPr txBox="1"/>
          <p:nvPr/>
        </p:nvSpPr>
        <p:spPr>
          <a:xfrm>
            <a:off x="899075" y="4683075"/>
            <a:ext cx="61188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If entered username is incorrect and password is correct - A window showing a pop-up message “INVALID USERNAME” is popped up</a:t>
            </a:r>
            <a:endParaRPr sz="22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144bdd60284_0_30"/>
          <p:cNvPicPr preferRelativeResize="0"/>
          <p:nvPr/>
        </p:nvPicPr>
        <p:blipFill rotWithShape="1">
          <a:blip r:embed="rId3">
            <a:alphaModFix/>
          </a:blip>
          <a:srcRect b="4625"/>
          <a:stretch/>
        </p:blipFill>
        <p:spPr>
          <a:xfrm>
            <a:off x="626863" y="165775"/>
            <a:ext cx="10938274" cy="5868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g144bdd60284_0_63"/>
          <p:cNvPicPr preferRelativeResize="0"/>
          <p:nvPr/>
        </p:nvPicPr>
        <p:blipFill rotWithShape="1">
          <a:blip r:embed="rId3">
            <a:alphaModFix/>
          </a:blip>
          <a:srcRect b="4825"/>
          <a:stretch/>
        </p:blipFill>
        <p:spPr>
          <a:xfrm>
            <a:off x="586675" y="125625"/>
            <a:ext cx="11018650" cy="58987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g144bdd60284_0_70"/>
          <p:cNvPicPr preferRelativeResize="0"/>
          <p:nvPr/>
        </p:nvPicPr>
        <p:blipFill rotWithShape="1">
          <a:blip r:embed="rId3">
            <a:alphaModFix/>
          </a:blip>
          <a:srcRect b="5033"/>
          <a:stretch/>
        </p:blipFill>
        <p:spPr>
          <a:xfrm>
            <a:off x="600075" y="152400"/>
            <a:ext cx="10991851" cy="5871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45e6cba462_1_31"/>
          <p:cNvSpPr txBox="1">
            <a:spLocks noGrp="1"/>
          </p:cNvSpPr>
          <p:nvPr>
            <p:ph type="body" idx="1"/>
          </p:nvPr>
        </p:nvSpPr>
        <p:spPr>
          <a:xfrm>
            <a:off x="609600" y="1295400"/>
            <a:ext cx="10972800" cy="4830900"/>
          </a:xfrm>
          <a:prstGeom prst="rect">
            <a:avLst/>
          </a:prstGeom>
        </p:spPr>
        <p:txBody>
          <a:bodyPr spcFirstLastPara="1" wrap="square" lIns="104275" tIns="52125" rIns="104275" bIns="52125" anchor="t" anchorCtr="0">
            <a:noAutofit/>
          </a:bodyPr>
          <a:lstStyle/>
          <a:p>
            <a:pPr marL="457200" lvl="0" indent="-381000" algn="l" rtl="0">
              <a:spcBef>
                <a:spcPts val="480"/>
              </a:spcBef>
              <a:spcAft>
                <a:spcPts val="0"/>
              </a:spcAft>
              <a:buSzPts val="2400"/>
              <a:buChar char="❏"/>
            </a:pPr>
            <a:r>
              <a:rPr lang="en-US"/>
              <a:t>Once the system occupant logins, he’ll be asked to give his block number and flat number.</a:t>
            </a:r>
            <a:endParaRPr/>
          </a:p>
          <a:p>
            <a:pPr marL="457200" lvl="0" indent="-381000" algn="l" rtl="0">
              <a:spcBef>
                <a:spcPts val="0"/>
              </a:spcBef>
              <a:spcAft>
                <a:spcPts val="0"/>
              </a:spcAft>
              <a:buSzPts val="2400"/>
              <a:buChar char="❏"/>
            </a:pPr>
            <a:r>
              <a:rPr lang="en-US"/>
              <a:t>If the entered flat number and block number is correct then the payment portal will be opened.</a:t>
            </a:r>
            <a:endParaRPr/>
          </a:p>
          <a:p>
            <a:pPr marL="457200" lvl="0" indent="-381000" algn="l" rtl="0">
              <a:spcBef>
                <a:spcPts val="0"/>
              </a:spcBef>
              <a:spcAft>
                <a:spcPts val="0"/>
              </a:spcAft>
              <a:buSzPts val="2400"/>
              <a:buChar char="❏"/>
            </a:pPr>
            <a:r>
              <a:rPr lang="en-US"/>
              <a:t>Then the occupant will be asked to select the payment option to proceed further.</a:t>
            </a:r>
            <a:endParaRPr/>
          </a:p>
          <a:p>
            <a:pPr marL="457200" lvl="0" indent="-381000" algn="l" rtl="0">
              <a:spcBef>
                <a:spcPts val="0"/>
              </a:spcBef>
              <a:spcAft>
                <a:spcPts val="0"/>
              </a:spcAft>
              <a:buSzPts val="2400"/>
              <a:buChar char="❏"/>
            </a:pPr>
            <a:r>
              <a:rPr lang="en-US"/>
              <a:t>The payment will be successful when the occupant clicks the “Click To Pay” button.</a:t>
            </a:r>
            <a:endParaRPr/>
          </a:p>
          <a:p>
            <a:pPr marL="0" lvl="0" indent="0" algn="l" rtl="0">
              <a:spcBef>
                <a:spcPts val="480"/>
              </a:spcBef>
              <a:spcAft>
                <a:spcPts val="0"/>
              </a:spcAft>
              <a:buNone/>
            </a:pPr>
            <a:endParaRPr/>
          </a:p>
        </p:txBody>
      </p:sp>
      <p:sp>
        <p:nvSpPr>
          <p:cNvPr id="264" name="Google Shape;264;g145e6cba462_1_31"/>
          <p:cNvSpPr txBox="1">
            <a:spLocks noGrp="1"/>
          </p:cNvSpPr>
          <p:nvPr>
            <p:ph type="title"/>
          </p:nvPr>
        </p:nvSpPr>
        <p:spPr>
          <a:xfrm>
            <a:off x="494000" y="466525"/>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IMPLEMENTATION OF OCCUPANT MODULE</a:t>
            </a:r>
            <a:endParaRPr b="1">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45e6cba462_1_38"/>
          <p:cNvSpPr txBox="1">
            <a:spLocks noGrp="1"/>
          </p:cNvSpPr>
          <p:nvPr>
            <p:ph type="title"/>
          </p:nvPr>
        </p:nvSpPr>
        <p:spPr>
          <a:xfrm>
            <a:off x="609600" y="43855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JUSTIFICATION</a:t>
            </a:r>
            <a:endParaRPr b="1">
              <a:latin typeface="Times New Roman"/>
              <a:ea typeface="Times New Roman"/>
              <a:cs typeface="Times New Roman"/>
              <a:sym typeface="Times New Roman"/>
            </a:endParaRPr>
          </a:p>
        </p:txBody>
      </p:sp>
      <p:sp>
        <p:nvSpPr>
          <p:cNvPr id="271" name="Google Shape;271;g145e6cba462_1_38"/>
          <p:cNvSpPr txBox="1">
            <a:spLocks noGrp="1"/>
          </p:cNvSpPr>
          <p:nvPr>
            <p:ph type="body" idx="1"/>
          </p:nvPr>
        </p:nvSpPr>
        <p:spPr>
          <a:xfrm>
            <a:off x="609600" y="1657050"/>
            <a:ext cx="10972800" cy="4830900"/>
          </a:xfrm>
          <a:prstGeom prst="rect">
            <a:avLst/>
          </a:prstGeom>
        </p:spPr>
        <p:txBody>
          <a:bodyPr spcFirstLastPara="1" wrap="square" lIns="104275" tIns="52125" rIns="104275" bIns="52125" anchor="t" anchorCtr="0">
            <a:noAutofit/>
          </a:bodyPr>
          <a:lstStyle/>
          <a:p>
            <a:pPr marL="457200" lvl="0" indent="-381000" algn="l" rtl="0">
              <a:spcBef>
                <a:spcPts val="480"/>
              </a:spcBef>
              <a:spcAft>
                <a:spcPts val="0"/>
              </a:spcAft>
              <a:buSzPts val="2400"/>
              <a:buChar char="❏"/>
            </a:pPr>
            <a:r>
              <a:rPr lang="en-US"/>
              <a:t>With Python as a backend and Tkinter as the frontend this module was developed.</a:t>
            </a:r>
            <a:endParaRPr/>
          </a:p>
          <a:p>
            <a:pPr marL="457200" lvl="0" indent="-381000" algn="l" rtl="0">
              <a:spcBef>
                <a:spcPts val="0"/>
              </a:spcBef>
              <a:spcAft>
                <a:spcPts val="0"/>
              </a:spcAft>
              <a:buSzPts val="2400"/>
              <a:buChar char="❏"/>
            </a:pPr>
            <a:r>
              <a:rPr lang="en-US"/>
              <a:t>First we validate the occupant’s login and allow the occupant to enter his flat and block number</a:t>
            </a:r>
            <a:endParaRPr/>
          </a:p>
          <a:p>
            <a:pPr marL="457200" lvl="0" indent="-381000" algn="l" rtl="0">
              <a:spcBef>
                <a:spcPts val="0"/>
              </a:spcBef>
              <a:spcAft>
                <a:spcPts val="0"/>
              </a:spcAft>
              <a:buSzPts val="2400"/>
              <a:buChar char="❏"/>
            </a:pPr>
            <a:r>
              <a:rPr lang="en-US"/>
              <a:t>Here we’ve made two payment options - UPI and Netbanking for the customers to pay their monthly maintenance fee at ease.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
          <p:cNvSpPr txBox="1">
            <a:spLocks noGrp="1"/>
          </p:cNvSpPr>
          <p:nvPr>
            <p:ph type="title"/>
          </p:nvPr>
        </p:nvSpPr>
        <p:spPr>
          <a:xfrm>
            <a:off x="536000" y="464707"/>
            <a:ext cx="10972800" cy="685800"/>
          </a:xfrm>
          <a:prstGeom prst="rect">
            <a:avLst/>
          </a:prstGeom>
          <a:noFill/>
          <a:ln>
            <a:noFill/>
          </a:ln>
        </p:spPr>
        <p:txBody>
          <a:bodyPr spcFirstLastPara="1" wrap="square" lIns="104275" tIns="52125" rIns="104275" bIns="52125" anchor="ctr" anchorCtr="0">
            <a:noAutofit/>
          </a:bodyPr>
          <a:lstStyle/>
          <a:p>
            <a:pPr marL="0" lvl="0" indent="0" algn="ctr" rtl="0">
              <a:spcBef>
                <a:spcPts val="0"/>
              </a:spcBef>
              <a:spcAft>
                <a:spcPts val="0"/>
              </a:spcAft>
              <a:buNone/>
            </a:pPr>
            <a:r>
              <a:rPr lang="en-US" sz="3200" b="1">
                <a:latin typeface="Times New Roman"/>
                <a:ea typeface="Times New Roman"/>
                <a:cs typeface="Times New Roman"/>
                <a:sym typeface="Times New Roman"/>
              </a:rPr>
              <a:t>PROBLEM STATEMENT</a:t>
            </a:r>
            <a:endParaRPr sz="3200" b="1">
              <a:latin typeface="Times New Roman"/>
              <a:ea typeface="Times New Roman"/>
              <a:cs typeface="Times New Roman"/>
              <a:sym typeface="Times New Roman"/>
            </a:endParaRPr>
          </a:p>
        </p:txBody>
      </p:sp>
      <p:sp>
        <p:nvSpPr>
          <p:cNvPr id="83" name="Google Shape;83;p2"/>
          <p:cNvSpPr txBox="1">
            <a:spLocks noGrp="1"/>
          </p:cNvSpPr>
          <p:nvPr>
            <p:ph type="body" idx="1"/>
          </p:nvPr>
        </p:nvSpPr>
        <p:spPr>
          <a:xfrm>
            <a:off x="394650" y="1488525"/>
            <a:ext cx="10972800" cy="4830900"/>
          </a:xfrm>
          <a:prstGeom prst="rect">
            <a:avLst/>
          </a:prstGeom>
          <a:noFill/>
          <a:ln>
            <a:noFill/>
          </a:ln>
        </p:spPr>
        <p:txBody>
          <a:bodyPr spcFirstLastPara="1" wrap="square" lIns="104275" tIns="52125" rIns="104275" bIns="52125" anchor="t" anchorCtr="0">
            <a:noAutofit/>
          </a:bodyPr>
          <a:lstStyle/>
          <a:p>
            <a:pPr marL="354013" lvl="0" indent="-201613" algn="just" rtl="0">
              <a:lnSpc>
                <a:spcPct val="140000"/>
              </a:lnSpc>
              <a:spcBef>
                <a:spcPts val="0"/>
              </a:spcBef>
              <a:spcAft>
                <a:spcPts val="0"/>
              </a:spcAft>
              <a:buSzPts val="2400"/>
              <a:buNone/>
            </a:pPr>
            <a:r>
              <a:rPr lang="en-US" sz="2300">
                <a:solidFill>
                  <a:srgbClr val="FF0000"/>
                </a:solidFill>
              </a:rPr>
              <a:t>    A newly established housing community association wants to develop a system to manage the occupancy of their community. The system should be able to generate a block-wise list of occupied and unoccupied houses. The details of the occupants should also be displayed based on their flat numbers. The system should display the availability of houses based on the BHKs for new clients and any new occupancy must be updated in the system. The system should also track the payment of monthly maintenance charges for all the occupied flats. </a:t>
            </a:r>
            <a:endParaRPr sz="2300">
              <a:solidFill>
                <a:srgbClr val="FF0000"/>
              </a:solidFill>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g14586bc6668_2_0"/>
          <p:cNvPicPr preferRelativeResize="0"/>
          <p:nvPr/>
        </p:nvPicPr>
        <p:blipFill rotWithShape="1">
          <a:blip r:embed="rId3">
            <a:alphaModFix/>
          </a:blip>
          <a:srcRect b="5123"/>
          <a:stretch/>
        </p:blipFill>
        <p:spPr>
          <a:xfrm>
            <a:off x="152400" y="152400"/>
            <a:ext cx="7373698" cy="3935150"/>
          </a:xfrm>
          <a:prstGeom prst="rect">
            <a:avLst/>
          </a:prstGeom>
          <a:noFill/>
          <a:ln>
            <a:noFill/>
          </a:ln>
        </p:spPr>
      </p:pic>
      <p:pic>
        <p:nvPicPr>
          <p:cNvPr id="278" name="Google Shape;278;g14586bc6668_2_0"/>
          <p:cNvPicPr preferRelativeResize="0"/>
          <p:nvPr/>
        </p:nvPicPr>
        <p:blipFill rotWithShape="1">
          <a:blip r:embed="rId4">
            <a:alphaModFix/>
          </a:blip>
          <a:srcRect b="6252"/>
          <a:stretch/>
        </p:blipFill>
        <p:spPr>
          <a:xfrm>
            <a:off x="5307325" y="2520650"/>
            <a:ext cx="6502598" cy="3429000"/>
          </a:xfrm>
          <a:prstGeom prst="rect">
            <a:avLst/>
          </a:prstGeom>
          <a:noFill/>
          <a:ln>
            <a:noFill/>
          </a:ln>
        </p:spPr>
      </p:pic>
      <p:sp>
        <p:nvSpPr>
          <p:cNvPr id="279" name="Google Shape;279;g14586bc6668_2_0"/>
          <p:cNvSpPr txBox="1"/>
          <p:nvPr/>
        </p:nvSpPr>
        <p:spPr>
          <a:xfrm>
            <a:off x="7627025" y="1004450"/>
            <a:ext cx="4440000" cy="10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b="1">
                <a:solidFill>
                  <a:schemeClr val="accent2"/>
                </a:solidFill>
                <a:latin typeface="Times New Roman"/>
                <a:ea typeface="Times New Roman"/>
                <a:cs typeface="Times New Roman"/>
                <a:sym typeface="Times New Roman"/>
              </a:rPr>
              <a:t>Test case - Occupant Login</a:t>
            </a:r>
            <a:endParaRPr sz="29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3000">
                <a:latin typeface="Times New Roman"/>
                <a:ea typeface="Times New Roman"/>
                <a:cs typeface="Times New Roman"/>
                <a:sym typeface="Times New Roman"/>
              </a:rPr>
              <a:t>Passed</a:t>
            </a:r>
            <a:endParaRPr sz="3000">
              <a:latin typeface="Times New Roman"/>
              <a:ea typeface="Times New Roman"/>
              <a:cs typeface="Times New Roman"/>
              <a:sym typeface="Times New Roman"/>
            </a:endParaRPr>
          </a:p>
        </p:txBody>
      </p:sp>
      <p:sp>
        <p:nvSpPr>
          <p:cNvPr id="280" name="Google Shape;280;g14586bc6668_2_0"/>
          <p:cNvSpPr txBox="1"/>
          <p:nvPr/>
        </p:nvSpPr>
        <p:spPr>
          <a:xfrm>
            <a:off x="331350" y="4297025"/>
            <a:ext cx="48576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If entered username and password is correct - A window showing an occupant payment page is popped up</a:t>
            </a:r>
            <a:endParaRPr sz="22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14586bc6668_2_6"/>
          <p:cNvPicPr preferRelativeResize="0"/>
          <p:nvPr/>
        </p:nvPicPr>
        <p:blipFill rotWithShape="1">
          <a:blip r:embed="rId3">
            <a:alphaModFix/>
          </a:blip>
          <a:srcRect b="5294"/>
          <a:stretch/>
        </p:blipFill>
        <p:spPr>
          <a:xfrm>
            <a:off x="152400" y="152400"/>
            <a:ext cx="7690349" cy="4096634"/>
          </a:xfrm>
          <a:prstGeom prst="rect">
            <a:avLst/>
          </a:prstGeom>
          <a:noFill/>
          <a:ln>
            <a:noFill/>
          </a:ln>
        </p:spPr>
      </p:pic>
      <p:pic>
        <p:nvPicPr>
          <p:cNvPr id="287" name="Google Shape;287;g14586bc6668_2_6"/>
          <p:cNvPicPr preferRelativeResize="0"/>
          <p:nvPr/>
        </p:nvPicPr>
        <p:blipFill rotWithShape="1">
          <a:blip r:embed="rId4">
            <a:alphaModFix/>
          </a:blip>
          <a:srcRect l="76417" t="51876" r="2735" b="18098"/>
          <a:stretch/>
        </p:blipFill>
        <p:spPr>
          <a:xfrm>
            <a:off x="8172950" y="2743700"/>
            <a:ext cx="3817200" cy="3092399"/>
          </a:xfrm>
          <a:prstGeom prst="rect">
            <a:avLst/>
          </a:prstGeom>
          <a:noFill/>
          <a:ln>
            <a:noFill/>
          </a:ln>
        </p:spPr>
      </p:pic>
      <p:sp>
        <p:nvSpPr>
          <p:cNvPr id="288" name="Google Shape;288;g14586bc6668_2_6"/>
          <p:cNvSpPr txBox="1"/>
          <p:nvPr/>
        </p:nvSpPr>
        <p:spPr>
          <a:xfrm>
            <a:off x="7752000" y="1021875"/>
            <a:ext cx="4440000" cy="104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chemeClr val="accent2"/>
                </a:solidFill>
                <a:latin typeface="Times New Roman"/>
                <a:ea typeface="Times New Roman"/>
                <a:cs typeface="Times New Roman"/>
                <a:sym typeface="Times New Roman"/>
              </a:rPr>
              <a:t>Test case - Occupant Payment</a:t>
            </a:r>
            <a:endParaRPr sz="26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2700">
                <a:latin typeface="Times New Roman"/>
                <a:ea typeface="Times New Roman"/>
                <a:cs typeface="Times New Roman"/>
                <a:sym typeface="Times New Roman"/>
              </a:rPr>
              <a:t>Passed</a:t>
            </a:r>
            <a:endParaRPr sz="2700">
              <a:latin typeface="Times New Roman"/>
              <a:ea typeface="Times New Roman"/>
              <a:cs typeface="Times New Roman"/>
              <a:sym typeface="Times New Roman"/>
            </a:endParaRPr>
          </a:p>
        </p:txBody>
      </p:sp>
      <p:sp>
        <p:nvSpPr>
          <p:cNvPr id="289" name="Google Shape;289;g14586bc6668_2_6"/>
          <p:cNvSpPr txBox="1"/>
          <p:nvPr/>
        </p:nvSpPr>
        <p:spPr>
          <a:xfrm>
            <a:off x="421950" y="4574000"/>
            <a:ext cx="74208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If entered a block number and flat number which is vacant - A window “Payment not Possible Flat is vacant” is popped up</a:t>
            </a:r>
            <a:endParaRPr sz="22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g14586bc6668_2_18"/>
          <p:cNvPicPr preferRelativeResize="0"/>
          <p:nvPr/>
        </p:nvPicPr>
        <p:blipFill rotWithShape="1">
          <a:blip r:embed="rId3">
            <a:alphaModFix/>
          </a:blip>
          <a:srcRect b="5642"/>
          <a:stretch/>
        </p:blipFill>
        <p:spPr>
          <a:xfrm>
            <a:off x="152400" y="152400"/>
            <a:ext cx="7542677" cy="4003274"/>
          </a:xfrm>
          <a:prstGeom prst="rect">
            <a:avLst/>
          </a:prstGeom>
          <a:noFill/>
          <a:ln>
            <a:noFill/>
          </a:ln>
        </p:spPr>
      </p:pic>
      <p:pic>
        <p:nvPicPr>
          <p:cNvPr id="296" name="Google Shape;296;g14586bc6668_2_18"/>
          <p:cNvPicPr preferRelativeResize="0"/>
          <p:nvPr/>
        </p:nvPicPr>
        <p:blipFill>
          <a:blip r:embed="rId4">
            <a:alphaModFix/>
          </a:blip>
          <a:stretch>
            <a:fillRect/>
          </a:stretch>
        </p:blipFill>
        <p:spPr>
          <a:xfrm>
            <a:off x="5717500" y="2543350"/>
            <a:ext cx="6170424" cy="3470850"/>
          </a:xfrm>
          <a:prstGeom prst="rect">
            <a:avLst/>
          </a:prstGeom>
          <a:noFill/>
          <a:ln>
            <a:noFill/>
          </a:ln>
        </p:spPr>
      </p:pic>
      <p:sp>
        <p:nvSpPr>
          <p:cNvPr id="297" name="Google Shape;297;g14586bc6668_2_18"/>
          <p:cNvSpPr txBox="1"/>
          <p:nvPr/>
        </p:nvSpPr>
        <p:spPr>
          <a:xfrm>
            <a:off x="7752000" y="1021875"/>
            <a:ext cx="4440000" cy="104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chemeClr val="accent2"/>
                </a:solidFill>
                <a:latin typeface="Times New Roman"/>
                <a:ea typeface="Times New Roman"/>
                <a:cs typeface="Times New Roman"/>
                <a:sym typeface="Times New Roman"/>
              </a:rPr>
              <a:t>Test case - Occupant Payment</a:t>
            </a:r>
            <a:endParaRPr sz="26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2700">
                <a:latin typeface="Times New Roman"/>
                <a:ea typeface="Times New Roman"/>
                <a:cs typeface="Times New Roman"/>
                <a:sym typeface="Times New Roman"/>
              </a:rPr>
              <a:t>Passed</a:t>
            </a:r>
            <a:endParaRPr sz="2700">
              <a:latin typeface="Times New Roman"/>
              <a:ea typeface="Times New Roman"/>
              <a:cs typeface="Times New Roman"/>
              <a:sym typeface="Times New Roman"/>
            </a:endParaRPr>
          </a:p>
        </p:txBody>
      </p:sp>
      <p:sp>
        <p:nvSpPr>
          <p:cNvPr id="298" name="Google Shape;298;g14586bc6668_2_18"/>
          <p:cNvSpPr txBox="1"/>
          <p:nvPr/>
        </p:nvSpPr>
        <p:spPr>
          <a:xfrm>
            <a:off x="421950" y="4574000"/>
            <a:ext cx="50622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If entered block number and flat number is correct - A window asking for a payment option is popped up</a:t>
            </a:r>
            <a:endParaRPr sz="22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g14586bc6668_2_26"/>
          <p:cNvPicPr preferRelativeResize="0"/>
          <p:nvPr/>
        </p:nvPicPr>
        <p:blipFill rotWithShape="1">
          <a:blip r:embed="rId3">
            <a:alphaModFix/>
          </a:blip>
          <a:srcRect b="5820"/>
          <a:stretch/>
        </p:blipFill>
        <p:spPr>
          <a:xfrm>
            <a:off x="152400" y="152400"/>
            <a:ext cx="7578000" cy="4014625"/>
          </a:xfrm>
          <a:prstGeom prst="rect">
            <a:avLst/>
          </a:prstGeom>
          <a:noFill/>
          <a:ln>
            <a:noFill/>
          </a:ln>
        </p:spPr>
      </p:pic>
      <p:pic>
        <p:nvPicPr>
          <p:cNvPr id="305" name="Google Shape;305;g14586bc6668_2_26"/>
          <p:cNvPicPr preferRelativeResize="0"/>
          <p:nvPr/>
        </p:nvPicPr>
        <p:blipFill rotWithShape="1">
          <a:blip r:embed="rId4">
            <a:alphaModFix/>
          </a:blip>
          <a:srcRect l="73223" t="45955" r="5630" b="26445"/>
          <a:stretch/>
        </p:blipFill>
        <p:spPr>
          <a:xfrm>
            <a:off x="7868500" y="2918050"/>
            <a:ext cx="4067424" cy="2986176"/>
          </a:xfrm>
          <a:prstGeom prst="rect">
            <a:avLst/>
          </a:prstGeom>
          <a:noFill/>
          <a:ln>
            <a:noFill/>
          </a:ln>
        </p:spPr>
      </p:pic>
      <p:sp>
        <p:nvSpPr>
          <p:cNvPr id="306" name="Google Shape;306;g14586bc6668_2_26"/>
          <p:cNvSpPr txBox="1"/>
          <p:nvPr/>
        </p:nvSpPr>
        <p:spPr>
          <a:xfrm>
            <a:off x="7752000" y="1021875"/>
            <a:ext cx="4440000" cy="104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solidFill>
                  <a:schemeClr val="accent2"/>
                </a:solidFill>
                <a:latin typeface="Times New Roman"/>
                <a:ea typeface="Times New Roman"/>
                <a:cs typeface="Times New Roman"/>
                <a:sym typeface="Times New Roman"/>
              </a:rPr>
              <a:t>Test case - Occupant Payment</a:t>
            </a:r>
            <a:endParaRPr sz="26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2700">
                <a:latin typeface="Times New Roman"/>
                <a:ea typeface="Times New Roman"/>
                <a:cs typeface="Times New Roman"/>
                <a:sym typeface="Times New Roman"/>
              </a:rPr>
              <a:t>Passed</a:t>
            </a:r>
            <a:endParaRPr sz="2700">
              <a:latin typeface="Times New Roman"/>
              <a:ea typeface="Times New Roman"/>
              <a:cs typeface="Times New Roman"/>
              <a:sym typeface="Times New Roman"/>
            </a:endParaRPr>
          </a:p>
        </p:txBody>
      </p:sp>
      <p:sp>
        <p:nvSpPr>
          <p:cNvPr id="307" name="Google Shape;307;g14586bc6668_2_26"/>
          <p:cNvSpPr txBox="1"/>
          <p:nvPr/>
        </p:nvSpPr>
        <p:spPr>
          <a:xfrm>
            <a:off x="208200" y="4539925"/>
            <a:ext cx="74664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When an option is selected i.e. either UPI or Netbanking, and the “CLICK TO PAY” button is clicked, the payment is successful. A window “Payment of Rs.1000” successful is popped up</a:t>
            </a:r>
            <a:endParaRPr sz="22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g144e228d252_0_1"/>
          <p:cNvPicPr preferRelativeResize="0"/>
          <p:nvPr/>
        </p:nvPicPr>
        <p:blipFill rotWithShape="1">
          <a:blip r:embed="rId3">
            <a:alphaModFix/>
          </a:blip>
          <a:srcRect b="5132"/>
          <a:stretch/>
        </p:blipFill>
        <p:spPr>
          <a:xfrm>
            <a:off x="554763" y="152400"/>
            <a:ext cx="11082475" cy="5914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g144e228d252_0_16"/>
          <p:cNvPicPr preferRelativeResize="0"/>
          <p:nvPr/>
        </p:nvPicPr>
        <p:blipFill rotWithShape="1">
          <a:blip r:embed="rId3">
            <a:alphaModFix/>
          </a:blip>
          <a:srcRect b="4951"/>
          <a:stretch/>
        </p:blipFill>
        <p:spPr>
          <a:xfrm>
            <a:off x="611913" y="163800"/>
            <a:ext cx="10968173" cy="58638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g144e228d252_0_8"/>
          <p:cNvPicPr preferRelativeResize="0"/>
          <p:nvPr/>
        </p:nvPicPr>
        <p:blipFill rotWithShape="1">
          <a:blip r:embed="rId3">
            <a:alphaModFix/>
          </a:blip>
          <a:srcRect b="4625"/>
          <a:stretch/>
        </p:blipFill>
        <p:spPr>
          <a:xfrm>
            <a:off x="593375" y="112200"/>
            <a:ext cx="11005248" cy="59042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g144e228d252_0_23"/>
          <p:cNvPicPr preferRelativeResize="0"/>
          <p:nvPr/>
        </p:nvPicPr>
        <p:blipFill rotWithShape="1">
          <a:blip r:embed="rId3">
            <a:alphaModFix/>
          </a:blip>
          <a:srcRect b="4951"/>
          <a:stretch/>
        </p:blipFill>
        <p:spPr>
          <a:xfrm>
            <a:off x="554763" y="118200"/>
            <a:ext cx="11082475" cy="5924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45e6cba462_1_47"/>
          <p:cNvSpPr txBox="1">
            <a:spLocks noGrp="1"/>
          </p:cNvSpPr>
          <p:nvPr>
            <p:ph type="title"/>
          </p:nvPr>
        </p:nvSpPr>
        <p:spPr>
          <a:xfrm>
            <a:off x="494000" y="466525"/>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IMPLEMENTATION OF NEW USER MODULE</a:t>
            </a:r>
            <a:endParaRPr b="1">
              <a:latin typeface="Times New Roman"/>
              <a:ea typeface="Times New Roman"/>
              <a:cs typeface="Times New Roman"/>
              <a:sym typeface="Times New Roman"/>
            </a:endParaRPr>
          </a:p>
        </p:txBody>
      </p:sp>
      <p:sp>
        <p:nvSpPr>
          <p:cNvPr id="338" name="Google Shape;338;g145e6cba462_1_47"/>
          <p:cNvSpPr txBox="1">
            <a:spLocks noGrp="1"/>
          </p:cNvSpPr>
          <p:nvPr>
            <p:ph type="body" idx="1"/>
          </p:nvPr>
        </p:nvSpPr>
        <p:spPr>
          <a:xfrm>
            <a:off x="609600" y="1295400"/>
            <a:ext cx="10972800" cy="4830900"/>
          </a:xfrm>
          <a:prstGeom prst="rect">
            <a:avLst/>
          </a:prstGeom>
        </p:spPr>
        <p:txBody>
          <a:bodyPr spcFirstLastPara="1" wrap="square" lIns="104275" tIns="52125" rIns="104275" bIns="52125" anchor="t" anchorCtr="0">
            <a:noAutofit/>
          </a:bodyPr>
          <a:lstStyle/>
          <a:p>
            <a:pPr marL="457200" lvl="0" indent="-381000" algn="l" rtl="0">
              <a:spcBef>
                <a:spcPts val="480"/>
              </a:spcBef>
              <a:spcAft>
                <a:spcPts val="0"/>
              </a:spcAft>
              <a:buSzPts val="2400"/>
              <a:buChar char="❏"/>
            </a:pPr>
            <a:r>
              <a:rPr lang="en-US"/>
              <a:t>The new user will be able to either login and see the flat details or book a house if he already has an account.</a:t>
            </a:r>
            <a:endParaRPr/>
          </a:p>
          <a:p>
            <a:pPr marL="457200" lvl="0" indent="-381000" algn="l" rtl="0">
              <a:spcBef>
                <a:spcPts val="0"/>
              </a:spcBef>
              <a:spcAft>
                <a:spcPts val="0"/>
              </a:spcAft>
              <a:buSzPts val="2400"/>
              <a:buChar char="❏"/>
            </a:pPr>
            <a:r>
              <a:rPr lang="en-US"/>
              <a:t>If he doesn’t have the account, he will be able to create a new account</a:t>
            </a:r>
            <a:endParaRPr/>
          </a:p>
          <a:p>
            <a:pPr marL="457200" lvl="0" indent="-381000" algn="l" rtl="0">
              <a:spcBef>
                <a:spcPts val="0"/>
              </a:spcBef>
              <a:spcAft>
                <a:spcPts val="0"/>
              </a:spcAft>
              <a:buSzPts val="2400"/>
              <a:buChar char="❏"/>
            </a:pPr>
            <a:r>
              <a:rPr lang="en-US"/>
              <a:t>He can view the details of the flat details, along with BHK type and price of each house depending on the type of BHK</a:t>
            </a:r>
            <a:endParaRPr/>
          </a:p>
          <a:p>
            <a:pPr marL="457200" lvl="0" indent="-381000" algn="l" rtl="0">
              <a:spcBef>
                <a:spcPts val="0"/>
              </a:spcBef>
              <a:spcAft>
                <a:spcPts val="0"/>
              </a:spcAft>
              <a:buSzPts val="2400"/>
              <a:buChar char="❏"/>
            </a:pPr>
            <a:r>
              <a:rPr lang="en-US"/>
              <a:t>Thus the system can generate a block wise list of flat details which will make it easy for the occupant to book a flat.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45e6cba462_1_55"/>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sz="3200" b="1">
                <a:latin typeface="Times New Roman"/>
                <a:ea typeface="Times New Roman"/>
                <a:cs typeface="Times New Roman"/>
                <a:sym typeface="Times New Roman"/>
              </a:rPr>
              <a:t>JUSTIFICATION</a:t>
            </a:r>
            <a:endParaRPr sz="3200" b="1">
              <a:latin typeface="Times New Roman"/>
              <a:ea typeface="Times New Roman"/>
              <a:cs typeface="Times New Roman"/>
              <a:sym typeface="Times New Roman"/>
            </a:endParaRPr>
          </a:p>
        </p:txBody>
      </p:sp>
      <p:sp>
        <p:nvSpPr>
          <p:cNvPr id="345" name="Google Shape;345;g145e6cba462_1_55"/>
          <p:cNvSpPr txBox="1">
            <a:spLocks noGrp="1"/>
          </p:cNvSpPr>
          <p:nvPr>
            <p:ph type="body" idx="4294967295"/>
          </p:nvPr>
        </p:nvSpPr>
        <p:spPr>
          <a:xfrm>
            <a:off x="609600" y="1013550"/>
            <a:ext cx="10972800" cy="4830900"/>
          </a:xfrm>
          <a:prstGeom prst="rect">
            <a:avLst/>
          </a:prstGeom>
        </p:spPr>
        <p:txBody>
          <a:bodyPr spcFirstLastPara="1" wrap="square" lIns="104275" tIns="52125" rIns="104275" bIns="52125" anchor="t" anchorCtr="0">
            <a:noAutofit/>
          </a:bodyPr>
          <a:lstStyle/>
          <a:p>
            <a:pPr marL="457200" lvl="0" indent="-374650" algn="l" rtl="0">
              <a:spcBef>
                <a:spcPts val="640"/>
              </a:spcBef>
              <a:spcAft>
                <a:spcPts val="0"/>
              </a:spcAft>
              <a:buSzPts val="2300"/>
              <a:buChar char="❏"/>
            </a:pPr>
            <a:r>
              <a:rPr lang="en-US" sz="2300"/>
              <a:t>With Python as a backend and Tkinter as the frontend this module was developed.</a:t>
            </a:r>
            <a:endParaRPr sz="2300"/>
          </a:p>
          <a:p>
            <a:pPr marL="457200" lvl="0" indent="-374650" algn="l" rtl="0">
              <a:spcBef>
                <a:spcPts val="0"/>
              </a:spcBef>
              <a:spcAft>
                <a:spcPts val="0"/>
              </a:spcAft>
              <a:buSzPts val="2300"/>
              <a:buChar char="❏"/>
            </a:pPr>
            <a:r>
              <a:rPr lang="en-US" sz="2300"/>
              <a:t>First we validate the new user’s login and allow the new user to view the flat details in order to book a house</a:t>
            </a:r>
            <a:endParaRPr sz="2300"/>
          </a:p>
          <a:p>
            <a:pPr marL="457200" lvl="0" indent="-374650" algn="l" rtl="0">
              <a:spcBef>
                <a:spcPts val="0"/>
              </a:spcBef>
              <a:spcAft>
                <a:spcPts val="0"/>
              </a:spcAft>
              <a:buSzPts val="2300"/>
              <a:buChar char="❏"/>
            </a:pPr>
            <a:r>
              <a:rPr lang="en-US" sz="2300"/>
              <a:t>If he doesn’t have an account, he’ll be asked to create an account based on the rules displayed on the screen </a:t>
            </a:r>
            <a:endParaRPr sz="2300"/>
          </a:p>
          <a:p>
            <a:pPr marL="457200" lvl="0" indent="-374650" algn="l" rtl="0">
              <a:spcBef>
                <a:spcPts val="0"/>
              </a:spcBef>
              <a:spcAft>
                <a:spcPts val="0"/>
              </a:spcAft>
              <a:buSzPts val="2300"/>
              <a:buChar char="❏"/>
            </a:pPr>
            <a:r>
              <a:rPr lang="en-US" sz="2300"/>
              <a:t>Then the user will be asked to enter his details like phone number, aadhaar number, name, flat number, block number in order to book a new flat.</a:t>
            </a:r>
            <a:endParaRPr sz="2300"/>
          </a:p>
          <a:p>
            <a:pPr marL="457200" lvl="0" indent="-374650" algn="l" rtl="0">
              <a:spcBef>
                <a:spcPts val="0"/>
              </a:spcBef>
              <a:spcAft>
                <a:spcPts val="0"/>
              </a:spcAft>
              <a:buSzPts val="2300"/>
              <a:buChar char="❏"/>
            </a:pPr>
            <a:r>
              <a:rPr lang="en-US" sz="2300"/>
              <a:t>Here we’ve used tkinter’s module named Treeview tkinter to establish a table with all the required content.</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1429f46e352_0_4"/>
          <p:cNvSpPr txBox="1">
            <a:spLocks noGrp="1"/>
          </p:cNvSpPr>
          <p:nvPr>
            <p:ph type="title"/>
          </p:nvPr>
        </p:nvSpPr>
        <p:spPr>
          <a:xfrm>
            <a:off x="508000" y="5085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sz="3200" b="1">
                <a:latin typeface="Times New Roman"/>
                <a:ea typeface="Times New Roman"/>
                <a:cs typeface="Times New Roman"/>
                <a:sym typeface="Times New Roman"/>
              </a:rPr>
              <a:t>OBJECTIVES</a:t>
            </a:r>
            <a:endParaRPr sz="3200" b="1">
              <a:latin typeface="Times New Roman"/>
              <a:ea typeface="Times New Roman"/>
              <a:cs typeface="Times New Roman"/>
              <a:sym typeface="Times New Roman"/>
            </a:endParaRPr>
          </a:p>
        </p:txBody>
      </p:sp>
      <p:sp>
        <p:nvSpPr>
          <p:cNvPr id="90" name="Google Shape;90;g1429f46e352_0_4"/>
          <p:cNvSpPr txBox="1">
            <a:spLocks noGrp="1"/>
          </p:cNvSpPr>
          <p:nvPr>
            <p:ph type="body" idx="1"/>
          </p:nvPr>
        </p:nvSpPr>
        <p:spPr>
          <a:xfrm>
            <a:off x="609600" y="1405450"/>
            <a:ext cx="10972800" cy="4830900"/>
          </a:xfrm>
          <a:prstGeom prst="rect">
            <a:avLst/>
          </a:prstGeom>
        </p:spPr>
        <p:txBody>
          <a:bodyPr spcFirstLastPara="1" wrap="square" lIns="104275" tIns="52125" rIns="104275" bIns="52125" anchor="t" anchorCtr="0">
            <a:noAutofit/>
          </a:bodyPr>
          <a:lstStyle/>
          <a:p>
            <a:pPr marL="457200" lvl="0" indent="-374650" algn="l" rtl="0">
              <a:spcBef>
                <a:spcPts val="480"/>
              </a:spcBef>
              <a:spcAft>
                <a:spcPts val="0"/>
              </a:spcAft>
              <a:buSzPts val="2300"/>
              <a:buChar char="➢"/>
            </a:pPr>
            <a:r>
              <a:rPr lang="en-US" sz="2300"/>
              <a:t>To develop a system to generate a block-wise list of occupied and unoccupied houses.</a:t>
            </a:r>
            <a:endParaRPr sz="2300"/>
          </a:p>
          <a:p>
            <a:pPr marL="457200" lvl="0" indent="-374650" algn="l" rtl="0">
              <a:spcBef>
                <a:spcPts val="0"/>
              </a:spcBef>
              <a:spcAft>
                <a:spcPts val="0"/>
              </a:spcAft>
              <a:buSzPts val="2300"/>
              <a:buChar char="➢"/>
            </a:pPr>
            <a:r>
              <a:rPr lang="en-US" sz="2300"/>
              <a:t>The administrator must be able to view the block-wise list of occupied and unoccupied houses, details of the occupants with their block and flat numbers &amp; maintenance fee status.</a:t>
            </a:r>
            <a:endParaRPr sz="2300"/>
          </a:p>
          <a:p>
            <a:pPr marL="457200" lvl="0" indent="-374650" algn="l" rtl="0">
              <a:spcBef>
                <a:spcPts val="0"/>
              </a:spcBef>
              <a:spcAft>
                <a:spcPts val="0"/>
              </a:spcAft>
              <a:buSzPts val="2300"/>
              <a:buChar char="➢"/>
            </a:pPr>
            <a:r>
              <a:rPr lang="en-US" sz="2300"/>
              <a:t>The occupants must be able to pay their monthly maintenance fee.</a:t>
            </a:r>
            <a:endParaRPr sz="2300"/>
          </a:p>
          <a:p>
            <a:pPr marL="457200" lvl="0" indent="-374650" algn="l" rtl="0">
              <a:spcBef>
                <a:spcPts val="0"/>
              </a:spcBef>
              <a:spcAft>
                <a:spcPts val="0"/>
              </a:spcAft>
              <a:buSzPts val="2300"/>
              <a:buChar char="➢"/>
            </a:pPr>
            <a:r>
              <a:rPr lang="en-US" sz="2300"/>
              <a:t>The new user must be able to create a new account to login.</a:t>
            </a:r>
            <a:endParaRPr sz="2300"/>
          </a:p>
          <a:p>
            <a:pPr marL="457200" lvl="0" indent="-374650" algn="l" rtl="0">
              <a:spcBef>
                <a:spcPts val="0"/>
              </a:spcBef>
              <a:spcAft>
                <a:spcPts val="0"/>
              </a:spcAft>
              <a:buSzPts val="2300"/>
              <a:buChar char="➢"/>
            </a:pPr>
            <a:r>
              <a:rPr lang="en-US" sz="2300"/>
              <a:t>The new user must also be able to view the details of the apartments i.e. occupancy, price and the type of BHK.</a:t>
            </a:r>
            <a:endParaRPr sz="2300"/>
          </a:p>
          <a:p>
            <a:pPr marL="457200" lvl="0" indent="0" algn="l" rtl="0">
              <a:spcBef>
                <a:spcPts val="480"/>
              </a:spcBef>
              <a:spcAft>
                <a:spcPts val="0"/>
              </a:spcAft>
              <a:buNone/>
            </a:pP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g145b0fcbebc_0_28"/>
          <p:cNvPicPr preferRelativeResize="0"/>
          <p:nvPr/>
        </p:nvPicPr>
        <p:blipFill rotWithShape="1">
          <a:blip r:embed="rId3">
            <a:alphaModFix/>
          </a:blip>
          <a:srcRect l="74196" t="48272" r="6732" b="27210"/>
          <a:stretch/>
        </p:blipFill>
        <p:spPr>
          <a:xfrm>
            <a:off x="8213900" y="3338550"/>
            <a:ext cx="3545126" cy="2563399"/>
          </a:xfrm>
          <a:prstGeom prst="rect">
            <a:avLst/>
          </a:prstGeom>
          <a:noFill/>
          <a:ln>
            <a:noFill/>
          </a:ln>
        </p:spPr>
      </p:pic>
      <p:pic>
        <p:nvPicPr>
          <p:cNvPr id="352" name="Google Shape;352;g145b0fcbebc_0_28"/>
          <p:cNvPicPr preferRelativeResize="0"/>
          <p:nvPr/>
        </p:nvPicPr>
        <p:blipFill rotWithShape="1">
          <a:blip r:embed="rId4">
            <a:alphaModFix/>
          </a:blip>
          <a:srcRect b="5329"/>
          <a:stretch/>
        </p:blipFill>
        <p:spPr>
          <a:xfrm>
            <a:off x="152400" y="152400"/>
            <a:ext cx="7909099" cy="4211649"/>
          </a:xfrm>
          <a:prstGeom prst="rect">
            <a:avLst/>
          </a:prstGeom>
          <a:noFill/>
          <a:ln>
            <a:noFill/>
          </a:ln>
        </p:spPr>
      </p:pic>
      <p:sp>
        <p:nvSpPr>
          <p:cNvPr id="353" name="Google Shape;353;g145b0fcbebc_0_28"/>
          <p:cNvSpPr txBox="1"/>
          <p:nvPr/>
        </p:nvSpPr>
        <p:spPr>
          <a:xfrm>
            <a:off x="7876800" y="1048275"/>
            <a:ext cx="4202400" cy="15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b="1">
                <a:solidFill>
                  <a:schemeClr val="accent2"/>
                </a:solidFill>
                <a:latin typeface="Times New Roman"/>
                <a:ea typeface="Times New Roman"/>
                <a:cs typeface="Times New Roman"/>
                <a:sym typeface="Times New Roman"/>
              </a:rPr>
              <a:t>Test case - New User Account Creation</a:t>
            </a:r>
            <a:endParaRPr sz="29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3000">
                <a:latin typeface="Times New Roman"/>
                <a:ea typeface="Times New Roman"/>
                <a:cs typeface="Times New Roman"/>
                <a:sym typeface="Times New Roman"/>
              </a:rPr>
              <a:t>Passed</a:t>
            </a:r>
            <a:endParaRPr sz="3000">
              <a:latin typeface="Times New Roman"/>
              <a:ea typeface="Times New Roman"/>
              <a:cs typeface="Times New Roman"/>
              <a:sym typeface="Times New Roman"/>
            </a:endParaRPr>
          </a:p>
        </p:txBody>
      </p:sp>
      <p:sp>
        <p:nvSpPr>
          <p:cNvPr id="354" name="Google Shape;354;g145b0fcbebc_0_28"/>
          <p:cNvSpPr txBox="1"/>
          <p:nvPr/>
        </p:nvSpPr>
        <p:spPr>
          <a:xfrm>
            <a:off x="899075" y="4683075"/>
            <a:ext cx="61188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If entered username is incorrect and password is correct - A window showing a pop-up message “Registration successful” is popped up</a:t>
            </a:r>
            <a:endParaRPr sz="22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g145b3bf84fb_0_11"/>
          <p:cNvPicPr preferRelativeResize="0"/>
          <p:nvPr/>
        </p:nvPicPr>
        <p:blipFill rotWithShape="1">
          <a:blip r:embed="rId3">
            <a:alphaModFix/>
          </a:blip>
          <a:srcRect b="5651"/>
          <a:stretch/>
        </p:blipFill>
        <p:spPr>
          <a:xfrm>
            <a:off x="186575" y="186600"/>
            <a:ext cx="7613750" cy="4040726"/>
          </a:xfrm>
          <a:prstGeom prst="rect">
            <a:avLst/>
          </a:prstGeom>
          <a:noFill/>
          <a:ln>
            <a:noFill/>
          </a:ln>
        </p:spPr>
      </p:pic>
      <p:pic>
        <p:nvPicPr>
          <p:cNvPr id="361" name="Google Shape;361;g145b3bf84fb_0_11"/>
          <p:cNvPicPr preferRelativeResize="0"/>
          <p:nvPr/>
        </p:nvPicPr>
        <p:blipFill rotWithShape="1">
          <a:blip r:embed="rId4">
            <a:alphaModFix/>
          </a:blip>
          <a:srcRect l="75402" t="40476" r="4481" b="33559"/>
          <a:stretch/>
        </p:blipFill>
        <p:spPr>
          <a:xfrm>
            <a:off x="7941875" y="3429000"/>
            <a:ext cx="3509501" cy="2548049"/>
          </a:xfrm>
          <a:prstGeom prst="rect">
            <a:avLst/>
          </a:prstGeom>
          <a:noFill/>
          <a:ln>
            <a:noFill/>
          </a:ln>
        </p:spPr>
      </p:pic>
      <p:sp>
        <p:nvSpPr>
          <p:cNvPr id="362" name="Google Shape;362;g145b3bf84fb_0_11"/>
          <p:cNvSpPr txBox="1"/>
          <p:nvPr/>
        </p:nvSpPr>
        <p:spPr>
          <a:xfrm>
            <a:off x="7876800" y="1048275"/>
            <a:ext cx="4202400" cy="15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b="1">
                <a:solidFill>
                  <a:schemeClr val="accent2"/>
                </a:solidFill>
                <a:latin typeface="Times New Roman"/>
                <a:ea typeface="Times New Roman"/>
                <a:cs typeface="Times New Roman"/>
                <a:sym typeface="Times New Roman"/>
              </a:rPr>
              <a:t>Test case - New User Account Creation</a:t>
            </a:r>
            <a:endParaRPr sz="29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3000">
                <a:latin typeface="Times New Roman"/>
                <a:ea typeface="Times New Roman"/>
                <a:cs typeface="Times New Roman"/>
                <a:sym typeface="Times New Roman"/>
              </a:rPr>
              <a:t>Passed</a:t>
            </a:r>
            <a:endParaRPr sz="3000">
              <a:latin typeface="Times New Roman"/>
              <a:ea typeface="Times New Roman"/>
              <a:cs typeface="Times New Roman"/>
              <a:sym typeface="Times New Roman"/>
            </a:endParaRPr>
          </a:p>
        </p:txBody>
      </p:sp>
      <p:sp>
        <p:nvSpPr>
          <p:cNvPr id="363" name="Google Shape;363;g145b3bf84fb_0_11"/>
          <p:cNvSpPr txBox="1"/>
          <p:nvPr/>
        </p:nvSpPr>
        <p:spPr>
          <a:xfrm>
            <a:off x="814900" y="4489400"/>
            <a:ext cx="61188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If entered password is less than 8 characters &amp; only alphabets - A window showing a pop-up message “Invalid Password!” is popped up</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g145b3bf84fb_0_17"/>
          <p:cNvPicPr preferRelativeResize="0"/>
          <p:nvPr/>
        </p:nvPicPr>
        <p:blipFill rotWithShape="1">
          <a:blip r:embed="rId3">
            <a:alphaModFix/>
          </a:blip>
          <a:srcRect b="6173"/>
          <a:stretch/>
        </p:blipFill>
        <p:spPr>
          <a:xfrm>
            <a:off x="152400" y="152400"/>
            <a:ext cx="7504973" cy="3960976"/>
          </a:xfrm>
          <a:prstGeom prst="rect">
            <a:avLst/>
          </a:prstGeom>
          <a:noFill/>
          <a:ln>
            <a:noFill/>
          </a:ln>
        </p:spPr>
      </p:pic>
      <p:pic>
        <p:nvPicPr>
          <p:cNvPr id="370" name="Google Shape;370;g145b3bf84fb_0_17"/>
          <p:cNvPicPr preferRelativeResize="0"/>
          <p:nvPr/>
        </p:nvPicPr>
        <p:blipFill rotWithShape="1">
          <a:blip r:embed="rId4">
            <a:alphaModFix/>
          </a:blip>
          <a:srcRect l="72931" t="46526" r="6840" b="26854"/>
          <a:stretch/>
        </p:blipFill>
        <p:spPr>
          <a:xfrm>
            <a:off x="7976075" y="3372750"/>
            <a:ext cx="3521674" cy="2607001"/>
          </a:xfrm>
          <a:prstGeom prst="rect">
            <a:avLst/>
          </a:prstGeom>
          <a:noFill/>
          <a:ln>
            <a:noFill/>
          </a:ln>
        </p:spPr>
      </p:pic>
      <p:sp>
        <p:nvSpPr>
          <p:cNvPr id="371" name="Google Shape;371;g145b3bf84fb_0_17"/>
          <p:cNvSpPr txBox="1"/>
          <p:nvPr/>
        </p:nvSpPr>
        <p:spPr>
          <a:xfrm>
            <a:off x="7876800" y="1048275"/>
            <a:ext cx="4202400" cy="15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b="1">
                <a:solidFill>
                  <a:schemeClr val="accent2"/>
                </a:solidFill>
                <a:latin typeface="Times New Roman"/>
                <a:ea typeface="Times New Roman"/>
                <a:cs typeface="Times New Roman"/>
                <a:sym typeface="Times New Roman"/>
              </a:rPr>
              <a:t>Test case - New User Account Creation</a:t>
            </a:r>
            <a:endParaRPr sz="29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3000">
                <a:latin typeface="Times New Roman"/>
                <a:ea typeface="Times New Roman"/>
                <a:cs typeface="Times New Roman"/>
                <a:sym typeface="Times New Roman"/>
              </a:rPr>
              <a:t>Passed</a:t>
            </a:r>
            <a:endParaRPr sz="3000">
              <a:latin typeface="Times New Roman"/>
              <a:ea typeface="Times New Roman"/>
              <a:cs typeface="Times New Roman"/>
              <a:sym typeface="Times New Roman"/>
            </a:endParaRPr>
          </a:p>
        </p:txBody>
      </p:sp>
      <p:sp>
        <p:nvSpPr>
          <p:cNvPr id="372" name="Google Shape;372;g145b3bf84fb_0_17"/>
          <p:cNvSpPr txBox="1"/>
          <p:nvPr/>
        </p:nvSpPr>
        <p:spPr>
          <a:xfrm>
            <a:off x="814900" y="4489400"/>
            <a:ext cx="61188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If entered username is less than 5 characters - A window showing a pop-up message “Invalid Username!” is popped up</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g145b3bf84fb_0_2"/>
          <p:cNvPicPr preferRelativeResize="0"/>
          <p:nvPr/>
        </p:nvPicPr>
        <p:blipFill rotWithShape="1">
          <a:blip r:embed="rId3">
            <a:alphaModFix/>
          </a:blip>
          <a:srcRect b="5132"/>
          <a:stretch/>
        </p:blipFill>
        <p:spPr>
          <a:xfrm>
            <a:off x="152400" y="152400"/>
            <a:ext cx="7443802" cy="3972375"/>
          </a:xfrm>
          <a:prstGeom prst="rect">
            <a:avLst/>
          </a:prstGeom>
          <a:noFill/>
          <a:ln>
            <a:noFill/>
          </a:ln>
        </p:spPr>
      </p:pic>
      <p:sp>
        <p:nvSpPr>
          <p:cNvPr id="379" name="Google Shape;379;g145b3bf84fb_0_2"/>
          <p:cNvSpPr txBox="1"/>
          <p:nvPr/>
        </p:nvSpPr>
        <p:spPr>
          <a:xfrm>
            <a:off x="814900" y="4489400"/>
            <a:ext cx="61188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If entered username and password is already existing - A window showing a pop-up message “Username already exists!” is popped up</a:t>
            </a:r>
            <a:endParaRPr sz="2600">
              <a:solidFill>
                <a:schemeClr val="dk1"/>
              </a:solidFill>
              <a:latin typeface="Times New Roman"/>
              <a:ea typeface="Times New Roman"/>
              <a:cs typeface="Times New Roman"/>
              <a:sym typeface="Times New Roman"/>
            </a:endParaRPr>
          </a:p>
        </p:txBody>
      </p:sp>
      <p:pic>
        <p:nvPicPr>
          <p:cNvPr id="380" name="Google Shape;380;g145b3bf84fb_0_2"/>
          <p:cNvPicPr preferRelativeResize="0"/>
          <p:nvPr/>
        </p:nvPicPr>
        <p:blipFill rotWithShape="1">
          <a:blip r:embed="rId4">
            <a:alphaModFix/>
          </a:blip>
          <a:srcRect l="75145" t="52846" r="4796" b="20878"/>
          <a:stretch/>
        </p:blipFill>
        <p:spPr>
          <a:xfrm>
            <a:off x="7876808" y="2996776"/>
            <a:ext cx="3974251" cy="2928350"/>
          </a:xfrm>
          <a:prstGeom prst="rect">
            <a:avLst/>
          </a:prstGeom>
          <a:noFill/>
          <a:ln>
            <a:noFill/>
          </a:ln>
        </p:spPr>
      </p:pic>
      <p:sp>
        <p:nvSpPr>
          <p:cNvPr id="381" name="Google Shape;381;g145b3bf84fb_0_2"/>
          <p:cNvSpPr txBox="1"/>
          <p:nvPr/>
        </p:nvSpPr>
        <p:spPr>
          <a:xfrm>
            <a:off x="7876800" y="1048275"/>
            <a:ext cx="4202400" cy="15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b="1">
                <a:solidFill>
                  <a:schemeClr val="accent2"/>
                </a:solidFill>
                <a:latin typeface="Times New Roman"/>
                <a:ea typeface="Times New Roman"/>
                <a:cs typeface="Times New Roman"/>
                <a:sym typeface="Times New Roman"/>
              </a:rPr>
              <a:t>Test case - New User Account Creation</a:t>
            </a:r>
            <a:endParaRPr sz="2900" b="1">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en-US" sz="3000">
                <a:latin typeface="Times New Roman"/>
                <a:ea typeface="Times New Roman"/>
                <a:cs typeface="Times New Roman"/>
                <a:sym typeface="Times New Roman"/>
              </a:rPr>
              <a:t>Passed</a:t>
            </a:r>
            <a:endParaRPr sz="30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graphicFrame>
        <p:nvGraphicFramePr>
          <p:cNvPr id="387" name="Google Shape;387;g145e6cba462_1_19"/>
          <p:cNvGraphicFramePr/>
          <p:nvPr/>
        </p:nvGraphicFramePr>
        <p:xfrm>
          <a:off x="767554" y="811481"/>
          <a:ext cx="3000000" cy="3000000"/>
        </p:xfrm>
        <a:graphic>
          <a:graphicData uri="http://schemas.openxmlformats.org/drawingml/2006/table">
            <a:tbl>
              <a:tblPr firstRow="1" firstCol="1" lastRow="1" lastCol="1" bandRow="1" bandCol="1">
                <a:noFill/>
                <a:tableStyleId>{038EDEA2-EA8A-4CD8-B433-3A2C54BE3CF5}</a:tableStyleId>
              </a:tblPr>
              <a:tblGrid>
                <a:gridCol w="907875">
                  <a:extLst>
                    <a:ext uri="{9D8B030D-6E8A-4147-A177-3AD203B41FA5}">
                      <a16:colId xmlns:a16="http://schemas.microsoft.com/office/drawing/2014/main" val="20000"/>
                    </a:ext>
                  </a:extLst>
                </a:gridCol>
                <a:gridCol w="2484675">
                  <a:extLst>
                    <a:ext uri="{9D8B030D-6E8A-4147-A177-3AD203B41FA5}">
                      <a16:colId xmlns:a16="http://schemas.microsoft.com/office/drawing/2014/main" val="20001"/>
                    </a:ext>
                  </a:extLst>
                </a:gridCol>
                <a:gridCol w="3202850">
                  <a:extLst>
                    <a:ext uri="{9D8B030D-6E8A-4147-A177-3AD203B41FA5}">
                      <a16:colId xmlns:a16="http://schemas.microsoft.com/office/drawing/2014/main" val="20002"/>
                    </a:ext>
                  </a:extLst>
                </a:gridCol>
                <a:gridCol w="2166125">
                  <a:extLst>
                    <a:ext uri="{9D8B030D-6E8A-4147-A177-3AD203B41FA5}">
                      <a16:colId xmlns:a16="http://schemas.microsoft.com/office/drawing/2014/main" val="20003"/>
                    </a:ext>
                  </a:extLst>
                </a:gridCol>
                <a:gridCol w="1895350">
                  <a:extLst>
                    <a:ext uri="{9D8B030D-6E8A-4147-A177-3AD203B41FA5}">
                      <a16:colId xmlns:a16="http://schemas.microsoft.com/office/drawing/2014/main" val="20004"/>
                    </a:ext>
                  </a:extLst>
                </a:gridCol>
              </a:tblGrid>
              <a:tr h="642275">
                <a:tc>
                  <a:txBody>
                    <a:bodyPr/>
                    <a:lstStyle/>
                    <a:p>
                      <a:pPr marL="0" marR="0" lvl="0" indent="0" algn="ctr" rtl="0">
                        <a:lnSpc>
                          <a:spcPct val="106000"/>
                        </a:lnSpc>
                        <a:spcBef>
                          <a:spcPts val="0"/>
                        </a:spcBef>
                        <a:spcAft>
                          <a:spcPts val="0"/>
                        </a:spcAft>
                        <a:buNone/>
                      </a:pPr>
                      <a:r>
                        <a:rPr lang="en-US" sz="1400" u="none" strike="noStrike" cap="none"/>
                        <a:t>1</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Successful User Verification</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The login to the system should be tried with the login assigned by the admin and the correct password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be successful and the user should enter in to the system</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6525">
                <a:tc>
                  <a:txBody>
                    <a:bodyPr/>
                    <a:lstStyle/>
                    <a:p>
                      <a:pPr marL="0" marR="0" lvl="0" indent="0" algn="ctr" rtl="0">
                        <a:lnSpc>
                          <a:spcPct val="106000"/>
                        </a:lnSpc>
                        <a:spcBef>
                          <a:spcPts val="0"/>
                        </a:spcBef>
                        <a:spcAft>
                          <a:spcPts val="0"/>
                        </a:spcAft>
                        <a:buNone/>
                      </a:pPr>
                      <a:r>
                        <a:rPr lang="en-US" sz="1400" u="none" strike="noStrike" cap="none"/>
                        <a:t>2</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User Verification due to wrong password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to the system with a wrong password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fail with an error ‘Invalid Password’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6525">
                <a:tc>
                  <a:txBody>
                    <a:bodyPr/>
                    <a:lstStyle/>
                    <a:p>
                      <a:pPr marL="0" marR="0" lvl="0" indent="0" algn="ctr" rtl="0">
                        <a:lnSpc>
                          <a:spcPct val="106000"/>
                        </a:lnSpc>
                        <a:spcBef>
                          <a:spcPts val="0"/>
                        </a:spcBef>
                        <a:spcAft>
                          <a:spcPts val="0"/>
                        </a:spcAft>
                        <a:buNone/>
                      </a:pPr>
                      <a:r>
                        <a:rPr lang="en-US" sz="1400" u="none" strike="noStrike" cap="none"/>
                        <a:t>3</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User Verification due to invalid login id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to the system with a invalid login id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fail with an error ‘Invalid user id’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18300">
                <a:tc>
                  <a:txBody>
                    <a:bodyPr/>
                    <a:lstStyle/>
                    <a:p>
                      <a:pPr marL="0" marR="0" lvl="0" indent="0" algn="ctr" rtl="0">
                        <a:lnSpc>
                          <a:spcPct val="106000"/>
                        </a:lnSpc>
                        <a:spcBef>
                          <a:spcPts val="0"/>
                        </a:spcBef>
                        <a:spcAft>
                          <a:spcPts val="0"/>
                        </a:spcAft>
                        <a:buNone/>
                      </a:pPr>
                      <a:r>
                        <a:rPr lang="en-US" sz="1400" u="none" strike="noStrike" cap="none"/>
                        <a:t>4</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User Verification due to wrong password and invalid login ID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System was logged in with both an invalid login id and a wrong password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fail with an error ‘Invalid user id and password’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64725">
                <a:tc>
                  <a:txBody>
                    <a:bodyPr/>
                    <a:lstStyle/>
                    <a:p>
                      <a:pPr marL="0" marR="0" lvl="0" indent="0" algn="ctr" rtl="0">
                        <a:lnSpc>
                          <a:spcPct val="106000"/>
                        </a:lnSpc>
                        <a:spcBef>
                          <a:spcPts val="0"/>
                        </a:spcBef>
                        <a:spcAft>
                          <a:spcPts val="0"/>
                        </a:spcAft>
                        <a:buNone/>
                      </a:pPr>
                      <a:r>
                        <a:rPr lang="en-US" sz="1400" u="none" strike="noStrike" cap="none"/>
                        <a:t>5</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user verification</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System was logged in with the password same as the username</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fail with an error ‘Password can’t be similar with your other personal info’</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60475">
                <a:tc>
                  <a:txBody>
                    <a:bodyPr/>
                    <a:lstStyle/>
                    <a:p>
                      <a:pPr marL="0" marR="0" lvl="0" indent="0" algn="ctr" rtl="0">
                        <a:lnSpc>
                          <a:spcPct val="106000"/>
                        </a:lnSpc>
                        <a:spcBef>
                          <a:spcPts val="0"/>
                        </a:spcBef>
                        <a:spcAft>
                          <a:spcPts val="0"/>
                        </a:spcAft>
                        <a:buNone/>
                      </a:pPr>
                      <a:r>
                        <a:rPr lang="en-US" sz="1400" u="none" strike="noStrike" cap="none"/>
                        <a:t>6</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user verification</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System was logged in with characters fewer than 8</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fail with error ‘Your password must contain atleast 8 characters’</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768150">
                <a:tc>
                  <a:txBody>
                    <a:bodyPr/>
                    <a:lstStyle/>
                    <a:p>
                      <a:pPr marL="0" marR="0" lvl="0" indent="0" algn="ctr" rtl="0">
                        <a:lnSpc>
                          <a:spcPct val="106000"/>
                        </a:lnSpc>
                        <a:spcBef>
                          <a:spcPts val="0"/>
                        </a:spcBef>
                        <a:spcAft>
                          <a:spcPts val="0"/>
                        </a:spcAft>
                        <a:buNone/>
                      </a:pPr>
                      <a:r>
                        <a:rPr lang="en-US" sz="1400" u="none" strike="noStrike" cap="none"/>
                        <a:t>7</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user verification</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System was logged in with a very generic password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fail with error ‘Your password can’t be a commonly used password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6625" marR="366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88" name="Google Shape;388;g145e6cba462_1_19"/>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TEST CASES - OVERALL PROJECT</a:t>
            </a:r>
            <a:endParaRPr b="1">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145e6cba462_1_25"/>
          <p:cNvSpPr txBox="1">
            <a:spLocks noGrp="1"/>
          </p:cNvSpPr>
          <p:nvPr>
            <p:ph type="title" idx="4294967295"/>
          </p:nvPr>
        </p:nvSpPr>
        <p:spPr>
          <a:xfrm>
            <a:off x="72115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TEST CASES - OVERALL PROJECT</a:t>
            </a:r>
            <a:endParaRPr b="1">
              <a:latin typeface="Times New Roman"/>
              <a:ea typeface="Times New Roman"/>
              <a:cs typeface="Times New Roman"/>
              <a:sym typeface="Times New Roman"/>
            </a:endParaRPr>
          </a:p>
        </p:txBody>
      </p:sp>
      <p:graphicFrame>
        <p:nvGraphicFramePr>
          <p:cNvPr id="395" name="Google Shape;395;g145e6cba462_1_25"/>
          <p:cNvGraphicFramePr/>
          <p:nvPr/>
        </p:nvGraphicFramePr>
        <p:xfrm>
          <a:off x="549916" y="914408"/>
          <a:ext cx="3000000" cy="3000000"/>
        </p:xfrm>
        <a:graphic>
          <a:graphicData uri="http://schemas.openxmlformats.org/drawingml/2006/table">
            <a:tbl>
              <a:tblPr firstRow="1" firstCol="1" lastRow="1" lastCol="1" bandRow="1" bandCol="1">
                <a:noFill/>
                <a:tableStyleId>{038EDEA2-EA8A-4CD8-B433-3A2C54BE3CF5}</a:tableStyleId>
              </a:tblPr>
              <a:tblGrid>
                <a:gridCol w="963950">
                  <a:extLst>
                    <a:ext uri="{9D8B030D-6E8A-4147-A177-3AD203B41FA5}">
                      <a16:colId xmlns:a16="http://schemas.microsoft.com/office/drawing/2014/main" val="20000"/>
                    </a:ext>
                  </a:extLst>
                </a:gridCol>
                <a:gridCol w="2638175">
                  <a:extLst>
                    <a:ext uri="{9D8B030D-6E8A-4147-A177-3AD203B41FA5}">
                      <a16:colId xmlns:a16="http://schemas.microsoft.com/office/drawing/2014/main" val="20001"/>
                    </a:ext>
                  </a:extLst>
                </a:gridCol>
                <a:gridCol w="3400725">
                  <a:extLst>
                    <a:ext uri="{9D8B030D-6E8A-4147-A177-3AD203B41FA5}">
                      <a16:colId xmlns:a16="http://schemas.microsoft.com/office/drawing/2014/main" val="20002"/>
                    </a:ext>
                  </a:extLst>
                </a:gridCol>
                <a:gridCol w="2299950">
                  <a:extLst>
                    <a:ext uri="{9D8B030D-6E8A-4147-A177-3AD203B41FA5}">
                      <a16:colId xmlns:a16="http://schemas.microsoft.com/office/drawing/2014/main" val="20003"/>
                    </a:ext>
                  </a:extLst>
                </a:gridCol>
                <a:gridCol w="2012450">
                  <a:extLst>
                    <a:ext uri="{9D8B030D-6E8A-4147-A177-3AD203B41FA5}">
                      <a16:colId xmlns:a16="http://schemas.microsoft.com/office/drawing/2014/main" val="20004"/>
                    </a:ext>
                  </a:extLst>
                </a:gridCol>
              </a:tblGrid>
              <a:tr h="696700">
                <a:tc>
                  <a:txBody>
                    <a:bodyPr/>
                    <a:lstStyle/>
                    <a:p>
                      <a:pPr marL="0" marR="0" lvl="0" indent="0" algn="ctr" rtl="0">
                        <a:lnSpc>
                          <a:spcPct val="106000"/>
                        </a:lnSpc>
                        <a:spcBef>
                          <a:spcPts val="0"/>
                        </a:spcBef>
                        <a:spcAft>
                          <a:spcPts val="0"/>
                        </a:spcAft>
                        <a:buNone/>
                      </a:pPr>
                      <a:r>
                        <a:rPr lang="en-US" sz="1400" u="none" strike="noStrike" cap="none"/>
                        <a:t>8</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user verification</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System was logged in with password having entirely numeric characters</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fail with error ‘Password cannot entirely contain numeric characters’</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39775">
                <a:tc>
                  <a:txBody>
                    <a:bodyPr/>
                    <a:lstStyle/>
                    <a:p>
                      <a:pPr marL="0" marR="0" lvl="0" indent="0" algn="ctr" rtl="0">
                        <a:lnSpc>
                          <a:spcPct val="106000"/>
                        </a:lnSpc>
                        <a:spcBef>
                          <a:spcPts val="0"/>
                        </a:spcBef>
                        <a:spcAft>
                          <a:spcPts val="0"/>
                        </a:spcAft>
                        <a:buNone/>
                      </a:pPr>
                      <a:r>
                        <a:rPr lang="en-US" sz="1400" u="none" strike="noStrike" cap="none"/>
                        <a:t>9</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user verification</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System was logged in with username having more than 150 characters</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fail with error ‘Username should contain 150 characters or fewer’</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74475">
                <a:tc>
                  <a:txBody>
                    <a:bodyPr/>
                    <a:lstStyle/>
                    <a:p>
                      <a:pPr marL="0" marR="0" lvl="0" indent="0" algn="ctr" rtl="0">
                        <a:lnSpc>
                          <a:spcPct val="106000"/>
                        </a:lnSpc>
                        <a:spcBef>
                          <a:spcPts val="0"/>
                        </a:spcBef>
                        <a:spcAft>
                          <a:spcPts val="0"/>
                        </a:spcAft>
                        <a:buNone/>
                      </a:pPr>
                      <a:r>
                        <a:rPr lang="en-US" sz="1400" u="none" strike="noStrike" cap="none"/>
                        <a:t>10</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user verification</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System was logged in with username containing only letters</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Login should fail with error ‘Username should contain atleast 1 </a:t>
                      </a:r>
                      <a:r>
                        <a:rPr lang="en-US"/>
                        <a:t>Uppercase</a:t>
                      </a:r>
                      <a:r>
                        <a:rPr lang="en-US" sz="1400" u="none" strike="noStrike" cap="none"/>
                        <a:t> character, 1 special character’</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2400">
                <a:tc>
                  <a:txBody>
                    <a:bodyPr/>
                    <a:lstStyle/>
                    <a:p>
                      <a:pPr marL="0" marR="0" lvl="0" indent="0" algn="ctr" rtl="0">
                        <a:lnSpc>
                          <a:spcPct val="106000"/>
                        </a:lnSpc>
                        <a:spcBef>
                          <a:spcPts val="0"/>
                        </a:spcBef>
                        <a:spcAft>
                          <a:spcPts val="0"/>
                        </a:spcAft>
                        <a:buNone/>
                      </a:pPr>
                      <a:r>
                        <a:rPr lang="en-US" sz="1400" u="none" strike="noStrike" cap="none"/>
                        <a:t>11</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Successful payment operation</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The payment was already paid by the occupant</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Payment done prompt should appear</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39775">
                <a:tc>
                  <a:txBody>
                    <a:bodyPr/>
                    <a:lstStyle/>
                    <a:p>
                      <a:pPr marL="0" marR="0" lvl="0" indent="0" algn="ctr" rtl="0">
                        <a:lnSpc>
                          <a:spcPct val="106000"/>
                        </a:lnSpc>
                        <a:spcBef>
                          <a:spcPts val="0"/>
                        </a:spcBef>
                        <a:spcAft>
                          <a:spcPts val="0"/>
                        </a:spcAft>
                        <a:buNone/>
                      </a:pPr>
                      <a:r>
                        <a:rPr lang="en-US" sz="1400" u="none" strike="noStrike" cap="none"/>
                        <a:t>12</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Unsuccessful flat search </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The user searched for a flat which is not present in the housing community</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Prompt should appear saying “invalid flat entry made”</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892275">
                <a:tc>
                  <a:txBody>
                    <a:bodyPr/>
                    <a:lstStyle/>
                    <a:p>
                      <a:pPr marL="0" marR="0" lvl="0" indent="0" algn="ctr" rtl="0">
                        <a:lnSpc>
                          <a:spcPct val="106000"/>
                        </a:lnSpc>
                        <a:spcBef>
                          <a:spcPts val="0"/>
                        </a:spcBef>
                        <a:spcAft>
                          <a:spcPts val="0"/>
                        </a:spcAft>
                        <a:buNone/>
                      </a:pPr>
                      <a:r>
                        <a:rPr lang="en-US" sz="1400" u="none" strike="noStrike" cap="none"/>
                        <a:t> </a:t>
                      </a:r>
                      <a:endParaRPr sz="1400" u="none" strike="noStrike" cap="none"/>
                    </a:p>
                    <a:p>
                      <a:pPr marL="0" marR="0" lvl="0" indent="0" algn="ctr" rtl="0">
                        <a:lnSpc>
                          <a:spcPct val="106000"/>
                        </a:lnSpc>
                        <a:spcBef>
                          <a:spcPts val="800"/>
                        </a:spcBef>
                        <a:spcAft>
                          <a:spcPts val="0"/>
                        </a:spcAft>
                        <a:buNone/>
                      </a:pPr>
                      <a:r>
                        <a:rPr lang="en-US" sz="1400" u="none" strike="noStrike" cap="none"/>
                        <a:t>13.</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800"/>
                        </a:spcBef>
                        <a:spcAft>
                          <a:spcPts val="0"/>
                        </a:spcAft>
                        <a:buNone/>
                      </a:pPr>
                      <a:r>
                        <a:rPr lang="en-US" sz="1400" u="none" strike="noStrike" cap="none"/>
                        <a:t>Flat searched for maintenance payment is vacant</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800"/>
                        </a:spcBef>
                        <a:spcAft>
                          <a:spcPts val="0"/>
                        </a:spcAft>
                        <a:buNone/>
                      </a:pPr>
                      <a:r>
                        <a:rPr lang="en-US" sz="1400" u="none" strike="noStrike" cap="none"/>
                        <a:t>The user searched for a flat which is vacant for the payment fee</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 Prompt should appear saying ‘payment not possible flat is vacant”</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 Passed</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639775">
                <a:tc>
                  <a:txBody>
                    <a:bodyPr/>
                    <a:lstStyle/>
                    <a:p>
                      <a:pPr marL="0" marR="0" lvl="0" indent="0" algn="ctr" rtl="0">
                        <a:lnSpc>
                          <a:spcPct val="106000"/>
                        </a:lnSpc>
                        <a:spcBef>
                          <a:spcPts val="0"/>
                        </a:spcBef>
                        <a:spcAft>
                          <a:spcPts val="0"/>
                        </a:spcAft>
                        <a:buNone/>
                      </a:pPr>
                      <a:r>
                        <a:rPr lang="en-US" sz="1400" u="none" strike="noStrike" cap="none"/>
                        <a:t>14.</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Payment option not selected for maintenance fee</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The user did not select any payment method for the payment of the maintenance fee</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Prompt should appear showing an error</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6000"/>
                        </a:lnSpc>
                        <a:spcBef>
                          <a:spcPts val="0"/>
                        </a:spcBef>
                        <a:spcAft>
                          <a:spcPts val="0"/>
                        </a:spcAft>
                        <a:buNone/>
                      </a:pPr>
                      <a:r>
                        <a:rPr lang="en-US" sz="1400" u="none" strike="noStrike" cap="none"/>
                        <a:t>Passed</a:t>
                      </a:r>
                      <a:endParaRPr sz="1400" u="none" strike="noStrike" cap="none">
                        <a:latin typeface="Calibri"/>
                        <a:ea typeface="Calibri"/>
                        <a:cs typeface="Calibri"/>
                        <a:sym typeface="Calibri"/>
                      </a:endParaRPr>
                    </a:p>
                  </a:txBody>
                  <a:tcPr marL="33375" marR="3337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43eaa73c7a_0_74"/>
          <p:cNvSpPr txBox="1">
            <a:spLocks noGrp="1"/>
          </p:cNvSpPr>
          <p:nvPr>
            <p:ph type="title"/>
          </p:nvPr>
        </p:nvSpPr>
        <p:spPr>
          <a:xfrm>
            <a:off x="72115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RISK MANAGEMENT</a:t>
            </a:r>
            <a:endParaRPr b="1">
              <a:latin typeface="Times New Roman"/>
              <a:ea typeface="Times New Roman"/>
              <a:cs typeface="Times New Roman"/>
              <a:sym typeface="Times New Roman"/>
            </a:endParaRPr>
          </a:p>
        </p:txBody>
      </p:sp>
      <p:graphicFrame>
        <p:nvGraphicFramePr>
          <p:cNvPr id="402" name="Google Shape;402;g143eaa73c7a_0_74"/>
          <p:cNvGraphicFramePr/>
          <p:nvPr/>
        </p:nvGraphicFramePr>
        <p:xfrm>
          <a:off x="396442" y="1077000"/>
          <a:ext cx="3000000" cy="3000000"/>
        </p:xfrm>
        <a:graphic>
          <a:graphicData uri="http://schemas.openxmlformats.org/drawingml/2006/table">
            <a:tbl>
              <a:tblPr firstRow="1" bandRow="1">
                <a:noFill/>
                <a:tableStyleId>{A63CF82F-B760-482E-8F33-A6145B5BC16E}</a:tableStyleId>
              </a:tblPr>
              <a:tblGrid>
                <a:gridCol w="1121700">
                  <a:extLst>
                    <a:ext uri="{9D8B030D-6E8A-4147-A177-3AD203B41FA5}">
                      <a16:colId xmlns:a16="http://schemas.microsoft.com/office/drawing/2014/main" val="20000"/>
                    </a:ext>
                  </a:extLst>
                </a:gridCol>
                <a:gridCol w="2771450">
                  <a:extLst>
                    <a:ext uri="{9D8B030D-6E8A-4147-A177-3AD203B41FA5}">
                      <a16:colId xmlns:a16="http://schemas.microsoft.com/office/drawing/2014/main" val="20001"/>
                    </a:ext>
                  </a:extLst>
                </a:gridCol>
                <a:gridCol w="2162875">
                  <a:extLst>
                    <a:ext uri="{9D8B030D-6E8A-4147-A177-3AD203B41FA5}">
                      <a16:colId xmlns:a16="http://schemas.microsoft.com/office/drawing/2014/main" val="20002"/>
                    </a:ext>
                  </a:extLst>
                </a:gridCol>
                <a:gridCol w="1575850">
                  <a:extLst>
                    <a:ext uri="{9D8B030D-6E8A-4147-A177-3AD203B41FA5}">
                      <a16:colId xmlns:a16="http://schemas.microsoft.com/office/drawing/2014/main" val="20003"/>
                    </a:ext>
                  </a:extLst>
                </a:gridCol>
                <a:gridCol w="3767225">
                  <a:extLst>
                    <a:ext uri="{9D8B030D-6E8A-4147-A177-3AD203B41FA5}">
                      <a16:colId xmlns:a16="http://schemas.microsoft.com/office/drawing/2014/main" val="20004"/>
                    </a:ext>
                  </a:extLst>
                </a:gridCol>
              </a:tblGrid>
              <a:tr h="348725">
                <a:tc>
                  <a:txBody>
                    <a:bodyPr/>
                    <a:lstStyle/>
                    <a:p>
                      <a:pPr marL="0" marR="0" lvl="0" indent="0" algn="ctr" rtl="0">
                        <a:lnSpc>
                          <a:spcPct val="115000"/>
                        </a:lnSpc>
                        <a:spcBef>
                          <a:spcPts val="0"/>
                        </a:spcBef>
                        <a:spcAft>
                          <a:spcPts val="0"/>
                        </a:spcAft>
                        <a:buNone/>
                      </a:pPr>
                      <a:r>
                        <a:rPr lang="en-US" sz="1700" u="none" strike="noStrike" cap="none"/>
                        <a:t>Risk # </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15000"/>
                        </a:lnSpc>
                        <a:spcBef>
                          <a:spcPts val="0"/>
                        </a:spcBef>
                        <a:spcAft>
                          <a:spcPts val="0"/>
                        </a:spcAft>
                        <a:buNone/>
                      </a:pPr>
                      <a:r>
                        <a:rPr lang="en-US" sz="1700" u="none" strike="noStrike" cap="none"/>
                        <a:t>Risk Description</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15000"/>
                        </a:lnSpc>
                        <a:spcBef>
                          <a:spcPts val="0"/>
                        </a:spcBef>
                        <a:spcAft>
                          <a:spcPts val="0"/>
                        </a:spcAft>
                        <a:buNone/>
                      </a:pPr>
                      <a:r>
                        <a:rPr lang="en-US" sz="1700" u="none" strike="noStrike" cap="none"/>
                        <a:t>Probability</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15000"/>
                        </a:lnSpc>
                        <a:spcBef>
                          <a:spcPts val="0"/>
                        </a:spcBef>
                        <a:spcAft>
                          <a:spcPts val="0"/>
                        </a:spcAft>
                        <a:buNone/>
                      </a:pPr>
                      <a:r>
                        <a:rPr lang="en-US" sz="1700" u="none" strike="noStrike" cap="none"/>
                        <a:t>Impact</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15000"/>
                        </a:lnSpc>
                        <a:spcBef>
                          <a:spcPts val="0"/>
                        </a:spcBef>
                        <a:spcAft>
                          <a:spcPts val="0"/>
                        </a:spcAft>
                        <a:buNone/>
                      </a:pPr>
                      <a:r>
                        <a:rPr lang="en-US" sz="1700" u="none" strike="noStrike" cap="none"/>
                        <a:t>Mitigation Plan</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1088350">
                <a:tc>
                  <a:txBody>
                    <a:bodyPr/>
                    <a:lstStyle/>
                    <a:p>
                      <a:pPr marL="0" marR="0" lvl="0" indent="0" algn="ctr" rtl="0">
                        <a:lnSpc>
                          <a:spcPct val="115000"/>
                        </a:lnSpc>
                        <a:spcBef>
                          <a:spcPts val="0"/>
                        </a:spcBef>
                        <a:spcAft>
                          <a:spcPts val="0"/>
                        </a:spcAft>
                        <a:buNone/>
                      </a:pPr>
                      <a:r>
                        <a:rPr lang="en-US" sz="1700" u="none" strike="noStrike" cap="none"/>
                        <a:t>  1.</a:t>
                      </a:r>
                      <a:endParaRPr sz="1700" u="none" strike="noStrike" cap="none">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None/>
                      </a:pPr>
                      <a:r>
                        <a:rPr lang="en-US" sz="1700" u="none" strike="noStrike" cap="none"/>
                        <a:t>TIME CRUNCH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High</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High</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07000"/>
                        </a:lnSpc>
                        <a:spcBef>
                          <a:spcPts val="800"/>
                        </a:spcBef>
                        <a:spcAft>
                          <a:spcPts val="0"/>
                        </a:spcAft>
                        <a:buNone/>
                      </a:pPr>
                      <a:r>
                        <a:rPr lang="en-US" sz="1700">
                          <a:solidFill>
                            <a:schemeClr val="dk1"/>
                          </a:solidFill>
                        </a:rPr>
                        <a:t>To overestimate time needed to complete the tasks in the planning phase.</a:t>
                      </a:r>
                      <a:endParaRPr sz="20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088350">
                <a:tc>
                  <a:txBody>
                    <a:bodyPr/>
                    <a:lstStyle/>
                    <a:p>
                      <a:pPr marL="0" marR="0" lvl="0" indent="0" algn="ctr" rtl="0">
                        <a:lnSpc>
                          <a:spcPct val="107000"/>
                        </a:lnSpc>
                        <a:spcBef>
                          <a:spcPts val="0"/>
                        </a:spcBef>
                        <a:spcAft>
                          <a:spcPts val="0"/>
                        </a:spcAft>
                        <a:buNone/>
                      </a:pPr>
                      <a:r>
                        <a:rPr lang="en-US" sz="1700" u="none" strike="noStrike" cap="none"/>
                        <a:t> 2.</a:t>
                      </a:r>
                      <a:endParaRPr sz="1700" u="none" strike="noStrike" cap="none">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None/>
                      </a:pPr>
                      <a:r>
                        <a:rPr lang="en-US" sz="1700" u="none" strike="noStrike" cap="none"/>
                        <a:t>LACK OF CLARITY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Low</a:t>
                      </a:r>
                      <a:endParaRPr sz="1700" u="none" strike="noStrike" cap="none"/>
                    </a:p>
                    <a:p>
                      <a:pPr marL="0" marR="0" lvl="0" indent="0" algn="ctr" rtl="0">
                        <a:lnSpc>
                          <a:spcPct val="115000"/>
                        </a:lnSpc>
                        <a:spcBef>
                          <a:spcPts val="800"/>
                        </a:spcBef>
                        <a:spcAft>
                          <a:spcPts val="0"/>
                        </a:spcAft>
                        <a:buNone/>
                      </a:pPr>
                      <a:r>
                        <a:rPr lang="en-US" sz="1700" u="none" strike="noStrike" cap="none"/>
                        <a:t>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Mid</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07000"/>
                        </a:lnSpc>
                        <a:spcBef>
                          <a:spcPts val="800"/>
                        </a:spcBef>
                        <a:spcAft>
                          <a:spcPts val="0"/>
                        </a:spcAft>
                        <a:buClr>
                          <a:schemeClr val="dk1"/>
                        </a:buClr>
                        <a:buFont typeface="Arial"/>
                        <a:buNone/>
                      </a:pPr>
                      <a:r>
                        <a:rPr lang="en-US" sz="1700">
                          <a:solidFill>
                            <a:schemeClr val="dk1"/>
                          </a:solidFill>
                        </a:rPr>
                        <a:t>When planning a project, check &amp; recheck your requirements to ensure everything is in space.</a:t>
                      </a:r>
                      <a:endParaRPr sz="2000"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08975">
                <a:tc>
                  <a:txBody>
                    <a:bodyPr/>
                    <a:lstStyle/>
                    <a:p>
                      <a:pPr marL="0" marR="0" lvl="0" indent="0" algn="ctr" rtl="0">
                        <a:lnSpc>
                          <a:spcPct val="115000"/>
                        </a:lnSpc>
                        <a:spcBef>
                          <a:spcPts val="0"/>
                        </a:spcBef>
                        <a:spcAft>
                          <a:spcPts val="0"/>
                        </a:spcAft>
                        <a:buNone/>
                      </a:pPr>
                      <a:r>
                        <a:rPr lang="en-US" sz="1700" u="none" strike="noStrike" cap="none"/>
                        <a:t> 3.</a:t>
                      </a:r>
                      <a:endParaRPr sz="1700" u="none" strike="noStrike" cap="none">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None/>
                      </a:pPr>
                      <a:r>
                        <a:rPr lang="en-US" sz="1700" u="none" strike="noStrike" cap="none"/>
                        <a:t>COMMUNICATION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Mid</a:t>
                      </a:r>
                      <a:endParaRPr sz="1700" u="none" strike="noStrike" cap="none"/>
                    </a:p>
                    <a:p>
                      <a:pPr marL="0" marR="0" lvl="0" indent="0" algn="ctr" rtl="0">
                        <a:lnSpc>
                          <a:spcPct val="115000"/>
                        </a:lnSpc>
                        <a:spcBef>
                          <a:spcPts val="800"/>
                        </a:spcBef>
                        <a:spcAft>
                          <a:spcPts val="0"/>
                        </a:spcAft>
                        <a:buNone/>
                      </a:pPr>
                      <a:r>
                        <a:rPr lang="en-US" sz="1700" u="none" strike="noStrike" cap="none"/>
                        <a:t>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Mid</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07000"/>
                        </a:lnSpc>
                        <a:spcBef>
                          <a:spcPts val="800"/>
                        </a:spcBef>
                        <a:spcAft>
                          <a:spcPts val="0"/>
                        </a:spcAft>
                        <a:buNone/>
                      </a:pPr>
                      <a:r>
                        <a:rPr lang="en-US" sz="1700">
                          <a:solidFill>
                            <a:schemeClr val="dk1"/>
                          </a:solidFill>
                        </a:rPr>
                        <a:t>Don't send 3 paragraph email to Developers, have a call instead. </a:t>
                      </a:r>
                      <a:endParaRPr sz="20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088350">
                <a:tc>
                  <a:txBody>
                    <a:bodyPr/>
                    <a:lstStyle/>
                    <a:p>
                      <a:pPr marL="0" marR="0" lvl="0" indent="0" algn="ctr" rtl="0">
                        <a:lnSpc>
                          <a:spcPct val="107000"/>
                        </a:lnSpc>
                        <a:spcBef>
                          <a:spcPts val="0"/>
                        </a:spcBef>
                        <a:spcAft>
                          <a:spcPts val="0"/>
                        </a:spcAft>
                        <a:buNone/>
                      </a:pPr>
                      <a:r>
                        <a:rPr lang="en-US" sz="1700" u="none" strike="noStrike" cap="none"/>
                        <a:t> 4.</a:t>
                      </a:r>
                      <a:endParaRPr sz="1700" u="none" strike="noStrike" cap="none">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None/>
                      </a:pPr>
                      <a:r>
                        <a:rPr lang="en-US" sz="1700" u="none" strike="noStrike" cap="none"/>
                        <a:t>ABSENTEEISM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Low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Low</a:t>
                      </a:r>
                      <a:endParaRPr sz="1700" u="none" strike="noStrike" cap="none"/>
                    </a:p>
                    <a:p>
                      <a:pPr marL="0" marR="0" lvl="0" indent="0" algn="ctr" rtl="0">
                        <a:lnSpc>
                          <a:spcPct val="115000"/>
                        </a:lnSpc>
                        <a:spcBef>
                          <a:spcPts val="800"/>
                        </a:spcBef>
                        <a:spcAft>
                          <a:spcPts val="0"/>
                        </a:spcAft>
                        <a:buNone/>
                      </a:pPr>
                      <a:r>
                        <a:rPr lang="en-US" sz="1700" u="none" strike="noStrike" cap="none"/>
                        <a:t>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07000"/>
                        </a:lnSpc>
                        <a:spcBef>
                          <a:spcPts val="800"/>
                        </a:spcBef>
                        <a:spcAft>
                          <a:spcPts val="0"/>
                        </a:spcAft>
                        <a:buNone/>
                      </a:pPr>
                      <a:r>
                        <a:rPr lang="en-US" sz="1700">
                          <a:solidFill>
                            <a:schemeClr val="dk1"/>
                          </a:solidFill>
                        </a:rPr>
                        <a:t>An organization should offer a reward program for good attendance.</a:t>
                      </a:r>
                      <a:endParaRPr sz="20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4586bc6668_2_50"/>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Clr>
                <a:schemeClr val="dk1"/>
              </a:buClr>
              <a:buSzPts val="1100"/>
              <a:buFont typeface="Arial"/>
              <a:buNone/>
            </a:pPr>
            <a:r>
              <a:rPr lang="en-US" b="1">
                <a:latin typeface="Times New Roman"/>
                <a:ea typeface="Times New Roman"/>
                <a:cs typeface="Times New Roman"/>
                <a:sym typeface="Times New Roman"/>
              </a:rPr>
              <a:t>RISK MANAGEMENT</a:t>
            </a:r>
            <a:endParaRPr/>
          </a:p>
        </p:txBody>
      </p:sp>
      <p:graphicFrame>
        <p:nvGraphicFramePr>
          <p:cNvPr id="409" name="Google Shape;409;g14586bc6668_2_50"/>
          <p:cNvGraphicFramePr/>
          <p:nvPr/>
        </p:nvGraphicFramePr>
        <p:xfrm>
          <a:off x="396442" y="1077000"/>
          <a:ext cx="3000000" cy="3000000"/>
        </p:xfrm>
        <a:graphic>
          <a:graphicData uri="http://schemas.openxmlformats.org/drawingml/2006/table">
            <a:tbl>
              <a:tblPr firstRow="1" bandRow="1">
                <a:noFill/>
                <a:tableStyleId>{A63CF82F-B760-482E-8F33-A6145B5BC16E}</a:tableStyleId>
              </a:tblPr>
              <a:tblGrid>
                <a:gridCol w="1121700">
                  <a:extLst>
                    <a:ext uri="{9D8B030D-6E8A-4147-A177-3AD203B41FA5}">
                      <a16:colId xmlns:a16="http://schemas.microsoft.com/office/drawing/2014/main" val="20000"/>
                    </a:ext>
                  </a:extLst>
                </a:gridCol>
                <a:gridCol w="2771450">
                  <a:extLst>
                    <a:ext uri="{9D8B030D-6E8A-4147-A177-3AD203B41FA5}">
                      <a16:colId xmlns:a16="http://schemas.microsoft.com/office/drawing/2014/main" val="20001"/>
                    </a:ext>
                  </a:extLst>
                </a:gridCol>
                <a:gridCol w="2162875">
                  <a:extLst>
                    <a:ext uri="{9D8B030D-6E8A-4147-A177-3AD203B41FA5}">
                      <a16:colId xmlns:a16="http://schemas.microsoft.com/office/drawing/2014/main" val="20002"/>
                    </a:ext>
                  </a:extLst>
                </a:gridCol>
                <a:gridCol w="1575850">
                  <a:extLst>
                    <a:ext uri="{9D8B030D-6E8A-4147-A177-3AD203B41FA5}">
                      <a16:colId xmlns:a16="http://schemas.microsoft.com/office/drawing/2014/main" val="20003"/>
                    </a:ext>
                  </a:extLst>
                </a:gridCol>
                <a:gridCol w="3767225">
                  <a:extLst>
                    <a:ext uri="{9D8B030D-6E8A-4147-A177-3AD203B41FA5}">
                      <a16:colId xmlns:a16="http://schemas.microsoft.com/office/drawing/2014/main" val="20004"/>
                    </a:ext>
                  </a:extLst>
                </a:gridCol>
              </a:tblGrid>
              <a:tr h="348725">
                <a:tc>
                  <a:txBody>
                    <a:bodyPr/>
                    <a:lstStyle/>
                    <a:p>
                      <a:pPr marL="0" marR="0" lvl="0" indent="0" algn="ctr" rtl="0">
                        <a:lnSpc>
                          <a:spcPct val="115000"/>
                        </a:lnSpc>
                        <a:spcBef>
                          <a:spcPts val="0"/>
                        </a:spcBef>
                        <a:spcAft>
                          <a:spcPts val="0"/>
                        </a:spcAft>
                        <a:buNone/>
                      </a:pPr>
                      <a:r>
                        <a:rPr lang="en-US" sz="1700" u="none" strike="noStrike" cap="none"/>
                        <a:t>Risk # </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15000"/>
                        </a:lnSpc>
                        <a:spcBef>
                          <a:spcPts val="0"/>
                        </a:spcBef>
                        <a:spcAft>
                          <a:spcPts val="0"/>
                        </a:spcAft>
                        <a:buNone/>
                      </a:pPr>
                      <a:r>
                        <a:rPr lang="en-US" sz="1700" u="none" strike="noStrike" cap="none"/>
                        <a:t>Risk Description</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15000"/>
                        </a:lnSpc>
                        <a:spcBef>
                          <a:spcPts val="0"/>
                        </a:spcBef>
                        <a:spcAft>
                          <a:spcPts val="0"/>
                        </a:spcAft>
                        <a:buNone/>
                      </a:pPr>
                      <a:r>
                        <a:rPr lang="en-US" sz="1700" u="none" strike="noStrike" cap="none"/>
                        <a:t>Probability</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15000"/>
                        </a:lnSpc>
                        <a:spcBef>
                          <a:spcPts val="0"/>
                        </a:spcBef>
                        <a:spcAft>
                          <a:spcPts val="0"/>
                        </a:spcAft>
                        <a:buNone/>
                      </a:pPr>
                      <a:r>
                        <a:rPr lang="en-US" sz="1700" u="none" strike="noStrike" cap="none"/>
                        <a:t>Impact</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15000"/>
                        </a:lnSpc>
                        <a:spcBef>
                          <a:spcPts val="0"/>
                        </a:spcBef>
                        <a:spcAft>
                          <a:spcPts val="0"/>
                        </a:spcAft>
                        <a:buNone/>
                      </a:pPr>
                      <a:r>
                        <a:rPr lang="en-US" sz="1700" u="none" strike="noStrike" cap="none"/>
                        <a:t>Mitigation Plan</a:t>
                      </a:r>
                      <a:endParaRPr sz="1700" u="none" strike="noStrike" cap="none"/>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1088350">
                <a:tc>
                  <a:txBody>
                    <a:bodyPr/>
                    <a:lstStyle/>
                    <a:p>
                      <a:pPr marL="0" marR="0" lvl="0" indent="0" algn="ctr" rtl="0">
                        <a:lnSpc>
                          <a:spcPct val="115000"/>
                        </a:lnSpc>
                        <a:spcBef>
                          <a:spcPts val="0"/>
                        </a:spcBef>
                        <a:spcAft>
                          <a:spcPts val="0"/>
                        </a:spcAft>
                        <a:buNone/>
                      </a:pPr>
                      <a:r>
                        <a:rPr lang="en-US" sz="1700" u="none" strike="noStrike" cap="none"/>
                        <a:t>  </a:t>
                      </a:r>
                      <a:r>
                        <a:rPr lang="en-US" sz="1700"/>
                        <a:t>5.</a:t>
                      </a:r>
                      <a:endParaRPr sz="1700" u="none" strike="noStrike" cap="none">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None/>
                      </a:pPr>
                      <a:r>
                        <a:rPr lang="en-US" sz="1700"/>
                        <a:t>POOR SCHEDULING</a:t>
                      </a:r>
                      <a:r>
                        <a:rPr lang="en-US" sz="1700" u="none" strike="noStrike" cap="none"/>
                        <a:t>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High</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a:t>Low</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07000"/>
                        </a:lnSpc>
                        <a:spcBef>
                          <a:spcPts val="800"/>
                        </a:spcBef>
                        <a:spcAft>
                          <a:spcPts val="0"/>
                        </a:spcAft>
                        <a:buNone/>
                      </a:pPr>
                      <a:r>
                        <a:rPr lang="en-US" sz="1800">
                          <a:solidFill>
                            <a:schemeClr val="dk1"/>
                          </a:solidFill>
                        </a:rPr>
                        <a:t>The project schedule must be accessible to every team member. </a:t>
                      </a:r>
                      <a:endParaRPr sz="27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088350">
                <a:tc>
                  <a:txBody>
                    <a:bodyPr/>
                    <a:lstStyle/>
                    <a:p>
                      <a:pPr marL="0" marR="0" lvl="0" indent="0" algn="ctr" rtl="0">
                        <a:lnSpc>
                          <a:spcPct val="107000"/>
                        </a:lnSpc>
                        <a:spcBef>
                          <a:spcPts val="0"/>
                        </a:spcBef>
                        <a:spcAft>
                          <a:spcPts val="0"/>
                        </a:spcAft>
                        <a:buNone/>
                      </a:pPr>
                      <a:r>
                        <a:rPr lang="en-US" sz="1700" u="none" strike="noStrike" cap="none"/>
                        <a:t> </a:t>
                      </a:r>
                      <a:r>
                        <a:rPr lang="en-US" sz="1700"/>
                        <a:t>6</a:t>
                      </a:r>
                      <a:r>
                        <a:rPr lang="en-US" sz="1700" u="none" strike="noStrike" cap="none"/>
                        <a:t>.</a:t>
                      </a:r>
                      <a:endParaRPr sz="1700" u="none" strike="noStrike" cap="none">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None/>
                      </a:pPr>
                      <a:r>
                        <a:rPr lang="en-US" sz="1700"/>
                        <a:t>HEALTH ISSUES</a:t>
                      </a:r>
                      <a:r>
                        <a:rPr lang="en-US" sz="1700" u="none" strike="noStrike" cap="none"/>
                        <a:t> </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a:t>
                      </a:r>
                      <a:r>
                        <a:rPr lang="en-US" sz="1700"/>
                        <a:t>High</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a:t>
                      </a:r>
                      <a:r>
                        <a:rPr lang="en-US" sz="1700"/>
                        <a:t>High</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07000"/>
                        </a:lnSpc>
                        <a:spcBef>
                          <a:spcPts val="0"/>
                        </a:spcBef>
                        <a:spcAft>
                          <a:spcPts val="0"/>
                        </a:spcAft>
                        <a:buNone/>
                      </a:pPr>
                      <a:r>
                        <a:rPr lang="en-US" sz="1700">
                          <a:solidFill>
                            <a:schemeClr val="dk1"/>
                          </a:solidFill>
                        </a:rPr>
                        <a:t>The team members must be able to cope up in case of any health issues of other team members.</a:t>
                      </a:r>
                      <a:endParaRPr sz="2300">
                        <a:solidFill>
                          <a:schemeClr val="dk1"/>
                        </a:solidFill>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08975">
                <a:tc>
                  <a:txBody>
                    <a:bodyPr/>
                    <a:lstStyle/>
                    <a:p>
                      <a:pPr marL="0" marR="0" lvl="0" indent="0" algn="ctr" rtl="0">
                        <a:lnSpc>
                          <a:spcPct val="115000"/>
                        </a:lnSpc>
                        <a:spcBef>
                          <a:spcPts val="0"/>
                        </a:spcBef>
                        <a:spcAft>
                          <a:spcPts val="0"/>
                        </a:spcAft>
                        <a:buNone/>
                      </a:pPr>
                      <a:r>
                        <a:rPr lang="en-US" sz="1700"/>
                        <a:t>7</a:t>
                      </a:r>
                      <a:r>
                        <a:rPr lang="en-US" sz="1700" u="none" strike="noStrike" cap="none"/>
                        <a:t>.</a:t>
                      </a:r>
                      <a:endParaRPr sz="1700" u="none" strike="noStrike" cap="none">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None/>
                      </a:pPr>
                      <a:r>
                        <a:rPr lang="en-US" sz="1700"/>
                        <a:t>TECHNOLOGY RISKS</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Mid</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1700" u="none" strike="noStrike" cap="none"/>
                        <a:t>  </a:t>
                      </a:r>
                      <a:r>
                        <a:rPr lang="en-US" sz="1700"/>
                        <a:t>High</a:t>
                      </a:r>
                      <a:endParaRPr sz="1700" u="none" strike="noStrike" cap="none">
                        <a:solidFill>
                          <a:srgbClr val="000000"/>
                        </a:solidFill>
                        <a:latin typeface="Calibri"/>
                        <a:ea typeface="Calibri"/>
                        <a:cs typeface="Calibri"/>
                        <a:sym typeface="Calibri"/>
                      </a:endParaRPr>
                    </a:p>
                  </a:txBody>
                  <a:tcPr marL="28100" marR="2810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07000"/>
                        </a:lnSpc>
                        <a:spcBef>
                          <a:spcPts val="800"/>
                        </a:spcBef>
                        <a:spcAft>
                          <a:spcPts val="0"/>
                        </a:spcAft>
                        <a:buNone/>
                      </a:pPr>
                      <a:r>
                        <a:rPr lang="en-US" sz="1700">
                          <a:solidFill>
                            <a:schemeClr val="dk1"/>
                          </a:solidFill>
                        </a:rPr>
                        <a:t>Secure computers, servers and wireless networks, use anti-virus and anti-spyware protection, and firewalls, regularly update software to the latest versions, use data backups that include off-site or remote storage, secure your passwords.</a:t>
                      </a:r>
                      <a:r>
                        <a:rPr lang="en-US" sz="2300">
                          <a:solidFill>
                            <a:schemeClr val="dk1"/>
                          </a:solidFill>
                        </a:rPr>
                        <a:t> </a:t>
                      </a:r>
                      <a:endParaRPr sz="260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143eaa73c7a_0_80"/>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1</a:t>
            </a:r>
            <a:endParaRPr b="1">
              <a:latin typeface="Times New Roman"/>
              <a:ea typeface="Times New Roman"/>
              <a:cs typeface="Times New Roman"/>
              <a:sym typeface="Times New Roman"/>
            </a:endParaRPr>
          </a:p>
        </p:txBody>
      </p:sp>
      <p:pic>
        <p:nvPicPr>
          <p:cNvPr id="416" name="Google Shape;416;g143eaa73c7a_0_80"/>
          <p:cNvPicPr preferRelativeResize="0"/>
          <p:nvPr/>
        </p:nvPicPr>
        <p:blipFill rotWithShape="1">
          <a:blip r:embed="rId3">
            <a:alphaModFix/>
          </a:blip>
          <a:srcRect l="22401" t="16626" r="23863" b="19279"/>
          <a:stretch/>
        </p:blipFill>
        <p:spPr>
          <a:xfrm>
            <a:off x="2351650" y="914400"/>
            <a:ext cx="7668926" cy="5145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14586bc6668_2_66"/>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Clr>
                <a:schemeClr val="dk1"/>
              </a:buClr>
              <a:buSzPts val="1100"/>
              <a:buFont typeface="Arial"/>
              <a:buNone/>
            </a:pPr>
            <a:r>
              <a:rPr lang="en-US" b="1">
                <a:latin typeface="Times New Roman"/>
                <a:ea typeface="Times New Roman"/>
                <a:cs typeface="Times New Roman"/>
                <a:sym typeface="Times New Roman"/>
              </a:rPr>
              <a:t>WORKING WITH JIRA TOOL - SPRINT 1</a:t>
            </a:r>
            <a:endParaRPr/>
          </a:p>
        </p:txBody>
      </p:sp>
      <p:pic>
        <p:nvPicPr>
          <p:cNvPr id="423" name="Google Shape;423;g14586bc6668_2_66"/>
          <p:cNvPicPr preferRelativeResize="0"/>
          <p:nvPr/>
        </p:nvPicPr>
        <p:blipFill rotWithShape="1">
          <a:blip r:embed="rId3">
            <a:alphaModFix/>
          </a:blip>
          <a:srcRect l="23900" t="49696" r="24097" b="19692"/>
          <a:stretch/>
        </p:blipFill>
        <p:spPr>
          <a:xfrm>
            <a:off x="4564275" y="1022300"/>
            <a:ext cx="7268477" cy="2406699"/>
          </a:xfrm>
          <a:prstGeom prst="rect">
            <a:avLst/>
          </a:prstGeom>
          <a:noFill/>
          <a:ln>
            <a:noFill/>
          </a:ln>
        </p:spPr>
      </p:pic>
      <p:pic>
        <p:nvPicPr>
          <p:cNvPr id="424" name="Google Shape;424;g14586bc6668_2_66"/>
          <p:cNvPicPr preferRelativeResize="0"/>
          <p:nvPr/>
        </p:nvPicPr>
        <p:blipFill rotWithShape="1">
          <a:blip r:embed="rId4">
            <a:alphaModFix/>
          </a:blip>
          <a:srcRect l="23178" t="14982" r="47500" b="5702"/>
          <a:stretch/>
        </p:blipFill>
        <p:spPr>
          <a:xfrm>
            <a:off x="671925" y="975950"/>
            <a:ext cx="3591149" cy="5463901"/>
          </a:xfrm>
          <a:prstGeom prst="rect">
            <a:avLst/>
          </a:prstGeom>
          <a:noFill/>
          <a:ln>
            <a:noFill/>
          </a:ln>
        </p:spPr>
      </p:pic>
      <p:sp>
        <p:nvSpPr>
          <p:cNvPr id="425" name="Google Shape;425;g14586bc6668_2_66"/>
          <p:cNvSpPr txBox="1"/>
          <p:nvPr/>
        </p:nvSpPr>
        <p:spPr>
          <a:xfrm>
            <a:off x="4738050" y="3730200"/>
            <a:ext cx="68928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rgbClr val="202124"/>
                </a:solidFill>
                <a:highlight>
                  <a:srgbClr val="FFFFFF"/>
                </a:highlight>
              </a:rPr>
              <a:t>By tracking metrics we can develop better decision-making, resulting in higher team productivity and customer satisfaction.</a:t>
            </a:r>
            <a:endParaRPr sz="1900">
              <a:solidFill>
                <a:srgbClr val="202124"/>
              </a:solidFill>
              <a:highlight>
                <a:srgbClr val="FFFFFF"/>
              </a:highlight>
            </a:endParaRPr>
          </a:p>
          <a:p>
            <a:pPr marL="0" lvl="0" indent="0" algn="l" rtl="0">
              <a:spcBef>
                <a:spcPts val="0"/>
              </a:spcBef>
              <a:spcAft>
                <a:spcPts val="0"/>
              </a:spcAft>
              <a:buNone/>
            </a:pPr>
            <a:endParaRPr sz="1900">
              <a:solidFill>
                <a:srgbClr val="202124"/>
              </a:solidFill>
              <a:highlight>
                <a:srgbClr val="FFFFFF"/>
              </a:highlight>
            </a:endParaRPr>
          </a:p>
          <a:p>
            <a:pPr marL="0" lvl="0" indent="0" algn="l" rtl="0">
              <a:spcBef>
                <a:spcPts val="0"/>
              </a:spcBef>
              <a:spcAft>
                <a:spcPts val="0"/>
              </a:spcAft>
              <a:buNone/>
            </a:pPr>
            <a:r>
              <a:rPr lang="en-US" sz="1900">
                <a:solidFill>
                  <a:srgbClr val="202124"/>
                </a:solidFill>
                <a:highlight>
                  <a:srgbClr val="FFFFFF"/>
                </a:highlight>
              </a:rPr>
              <a:t>By the use of roadmap, we can track our work and keep our team members updated.</a:t>
            </a:r>
            <a:endParaRPr sz="1900">
              <a:solidFill>
                <a:srgbClr val="202124"/>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43eaa73c7a_0_7"/>
          <p:cNvSpPr txBox="1">
            <a:spLocks noGrp="1"/>
          </p:cNvSpPr>
          <p:nvPr>
            <p:ph type="title"/>
          </p:nvPr>
        </p:nvSpPr>
        <p:spPr>
          <a:xfrm>
            <a:off x="522000" y="340575"/>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CLIENT DETAILS</a:t>
            </a:r>
            <a:endParaRPr b="1">
              <a:latin typeface="Times New Roman"/>
              <a:ea typeface="Times New Roman"/>
              <a:cs typeface="Times New Roman"/>
              <a:sym typeface="Times New Roman"/>
            </a:endParaRPr>
          </a:p>
        </p:txBody>
      </p:sp>
      <p:graphicFrame>
        <p:nvGraphicFramePr>
          <p:cNvPr id="97" name="Google Shape;97;g143eaa73c7a_0_7"/>
          <p:cNvGraphicFramePr/>
          <p:nvPr/>
        </p:nvGraphicFramePr>
        <p:xfrm>
          <a:off x="952500" y="1079900"/>
          <a:ext cx="10287000" cy="4327920"/>
        </p:xfrm>
        <a:graphic>
          <a:graphicData uri="http://schemas.openxmlformats.org/drawingml/2006/table">
            <a:tbl>
              <a:tblPr>
                <a:noFill/>
                <a:tableStyleId>{BB15FEBF-0BCC-477D-911E-22E4C4E027DC}</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NAME</a:t>
                      </a:r>
                      <a:endParaRPr sz="21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MARY ANTONETTE</a:t>
                      </a:r>
                      <a:endParaRPr sz="21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DATE OF BIRTH</a:t>
                      </a:r>
                      <a:endParaRPr sz="21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04.11.1982</a:t>
                      </a:r>
                      <a:endParaRPr sz="21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PHONE NUMBER</a:t>
                      </a:r>
                      <a:endParaRPr sz="21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8778377419</a:t>
                      </a:r>
                      <a:endParaRPr sz="21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ALTERNATE PHONE NUMBER</a:t>
                      </a:r>
                      <a:endParaRPr sz="21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9865979966</a:t>
                      </a:r>
                      <a:endParaRPr sz="21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CONTRACT ACCEPTANCE DATE</a:t>
                      </a:r>
                      <a:endParaRPr sz="21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13.06.2022</a:t>
                      </a:r>
                      <a:endParaRPr sz="21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EMAIL</a:t>
                      </a:r>
                      <a:endParaRPr sz="21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groupod4@gmail.com</a:t>
                      </a:r>
                      <a:endParaRPr sz="21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ADDRESS</a:t>
                      </a:r>
                      <a:endParaRPr sz="21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050">
                          <a:solidFill>
                            <a:srgbClr val="202124"/>
                          </a:solidFill>
                          <a:highlight>
                            <a:srgbClr val="FFFFFF"/>
                          </a:highlight>
                          <a:latin typeface="Times New Roman"/>
                          <a:ea typeface="Times New Roman"/>
                          <a:cs typeface="Times New Roman"/>
                          <a:sym typeface="Times New Roman"/>
                        </a:rPr>
                        <a:t>158 E 126th St, New York, NY 10035, United States</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sz="2100">
                          <a:latin typeface="Times New Roman"/>
                          <a:ea typeface="Times New Roman"/>
                          <a:cs typeface="Times New Roman"/>
                          <a:sym typeface="Times New Roman"/>
                        </a:rPr>
                        <a:t>REFERRED BY</a:t>
                      </a:r>
                      <a:endParaRPr sz="21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050">
                          <a:solidFill>
                            <a:srgbClr val="202124"/>
                          </a:solidFill>
                          <a:highlight>
                            <a:srgbClr val="FFFFFF"/>
                          </a:highlight>
                          <a:latin typeface="Times New Roman"/>
                          <a:ea typeface="Times New Roman"/>
                          <a:cs typeface="Times New Roman"/>
                          <a:sym typeface="Times New Roman"/>
                        </a:rPr>
                        <a:t>JEBICIA</a:t>
                      </a:r>
                      <a:endParaRPr sz="2050">
                        <a:solidFill>
                          <a:srgbClr val="202124"/>
                        </a:solidFill>
                        <a:highlight>
                          <a:srgbClr val="FFFFFF"/>
                        </a:highlight>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g14586bc6668_2_74"/>
          <p:cNvPicPr preferRelativeResize="0"/>
          <p:nvPr/>
        </p:nvPicPr>
        <p:blipFill rotWithShape="1">
          <a:blip r:embed="rId3">
            <a:alphaModFix/>
          </a:blip>
          <a:srcRect l="23185" t="22691" r="24024" b="5111"/>
          <a:stretch/>
        </p:blipFill>
        <p:spPr>
          <a:xfrm>
            <a:off x="579250" y="1256925"/>
            <a:ext cx="5647373" cy="4344149"/>
          </a:xfrm>
          <a:prstGeom prst="rect">
            <a:avLst/>
          </a:prstGeom>
          <a:noFill/>
          <a:ln>
            <a:noFill/>
          </a:ln>
        </p:spPr>
      </p:pic>
      <p:pic>
        <p:nvPicPr>
          <p:cNvPr id="432" name="Google Shape;432;g14586bc6668_2_74"/>
          <p:cNvPicPr preferRelativeResize="0"/>
          <p:nvPr/>
        </p:nvPicPr>
        <p:blipFill rotWithShape="1">
          <a:blip r:embed="rId4">
            <a:alphaModFix/>
          </a:blip>
          <a:srcRect l="24685" t="15020" r="25271" b="4223"/>
          <a:stretch/>
        </p:blipFill>
        <p:spPr>
          <a:xfrm>
            <a:off x="6530101" y="1287300"/>
            <a:ext cx="4719000" cy="4283399"/>
          </a:xfrm>
          <a:prstGeom prst="rect">
            <a:avLst/>
          </a:prstGeom>
          <a:noFill/>
          <a:ln>
            <a:noFill/>
          </a:ln>
        </p:spPr>
      </p:pic>
      <p:sp>
        <p:nvSpPr>
          <p:cNvPr id="433" name="Google Shape;433;g14586bc6668_2_74"/>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4586bc6668_2_83"/>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1</a:t>
            </a:r>
            <a:endParaRPr/>
          </a:p>
        </p:txBody>
      </p:sp>
      <p:pic>
        <p:nvPicPr>
          <p:cNvPr id="440" name="Google Shape;440;g14586bc6668_2_83"/>
          <p:cNvPicPr preferRelativeResize="0"/>
          <p:nvPr/>
        </p:nvPicPr>
        <p:blipFill rotWithShape="1">
          <a:blip r:embed="rId3">
            <a:alphaModFix/>
          </a:blip>
          <a:srcRect l="24133" t="15599" r="25133" b="4278"/>
          <a:stretch/>
        </p:blipFill>
        <p:spPr>
          <a:xfrm>
            <a:off x="388800" y="914400"/>
            <a:ext cx="5776699" cy="5131901"/>
          </a:xfrm>
          <a:prstGeom prst="rect">
            <a:avLst/>
          </a:prstGeom>
          <a:noFill/>
          <a:ln>
            <a:noFill/>
          </a:ln>
        </p:spPr>
      </p:pic>
      <p:pic>
        <p:nvPicPr>
          <p:cNvPr id="441" name="Google Shape;441;g14586bc6668_2_83"/>
          <p:cNvPicPr preferRelativeResize="0"/>
          <p:nvPr/>
        </p:nvPicPr>
        <p:blipFill rotWithShape="1">
          <a:blip r:embed="rId4">
            <a:alphaModFix/>
          </a:blip>
          <a:srcRect l="24326" t="13487" r="25865" b="8100"/>
          <a:stretch/>
        </p:blipFill>
        <p:spPr>
          <a:xfrm>
            <a:off x="6263092" y="1193200"/>
            <a:ext cx="5480635" cy="48530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4586bc6668_2_95"/>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2</a:t>
            </a:r>
            <a:endParaRPr/>
          </a:p>
        </p:txBody>
      </p:sp>
      <p:pic>
        <p:nvPicPr>
          <p:cNvPr id="448" name="Google Shape;448;g14586bc6668_2_95"/>
          <p:cNvPicPr preferRelativeResize="0"/>
          <p:nvPr/>
        </p:nvPicPr>
        <p:blipFill rotWithShape="1">
          <a:blip r:embed="rId3">
            <a:alphaModFix/>
          </a:blip>
          <a:srcRect l="23561" t="17644" r="24090" b="11887"/>
          <a:stretch/>
        </p:blipFill>
        <p:spPr>
          <a:xfrm>
            <a:off x="2459413" y="914400"/>
            <a:ext cx="7273176" cy="5507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14586bc6668_2_101"/>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2</a:t>
            </a:r>
            <a:endParaRPr/>
          </a:p>
        </p:txBody>
      </p:sp>
      <p:pic>
        <p:nvPicPr>
          <p:cNvPr id="455" name="Google Shape;455;g14586bc6668_2_101"/>
          <p:cNvPicPr preferRelativeResize="0"/>
          <p:nvPr/>
        </p:nvPicPr>
        <p:blipFill rotWithShape="1">
          <a:blip r:embed="rId3">
            <a:alphaModFix/>
          </a:blip>
          <a:srcRect l="24363" t="15181" r="47322" b="9216"/>
          <a:stretch/>
        </p:blipFill>
        <p:spPr>
          <a:xfrm>
            <a:off x="1204800" y="914400"/>
            <a:ext cx="3707026" cy="5568126"/>
          </a:xfrm>
          <a:prstGeom prst="rect">
            <a:avLst/>
          </a:prstGeom>
          <a:noFill/>
          <a:ln>
            <a:noFill/>
          </a:ln>
        </p:spPr>
      </p:pic>
      <p:pic>
        <p:nvPicPr>
          <p:cNvPr id="456" name="Google Shape;456;g14586bc6668_2_101"/>
          <p:cNvPicPr preferRelativeResize="0"/>
          <p:nvPr/>
        </p:nvPicPr>
        <p:blipFill rotWithShape="1">
          <a:blip r:embed="rId4">
            <a:alphaModFix/>
          </a:blip>
          <a:srcRect l="23058" t="40126" r="23797" b="30939"/>
          <a:stretch/>
        </p:blipFill>
        <p:spPr>
          <a:xfrm>
            <a:off x="5390675" y="1054175"/>
            <a:ext cx="6090125" cy="1865101"/>
          </a:xfrm>
          <a:prstGeom prst="rect">
            <a:avLst/>
          </a:prstGeom>
          <a:noFill/>
          <a:ln>
            <a:noFill/>
          </a:ln>
        </p:spPr>
      </p:pic>
      <p:sp>
        <p:nvSpPr>
          <p:cNvPr id="457" name="Google Shape;457;g14586bc6668_2_101"/>
          <p:cNvSpPr txBox="1"/>
          <p:nvPr/>
        </p:nvSpPr>
        <p:spPr>
          <a:xfrm>
            <a:off x="5178275" y="3429000"/>
            <a:ext cx="68928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rgbClr val="202124"/>
                </a:solidFill>
                <a:highlight>
                  <a:srgbClr val="FFFFFF"/>
                </a:highlight>
              </a:rPr>
              <a:t>By tracking metrics we can develop better decision-making, resulting in higher team productivity and customer satisfaction.</a:t>
            </a:r>
            <a:endParaRPr sz="1900">
              <a:solidFill>
                <a:srgbClr val="202124"/>
              </a:solidFill>
              <a:highlight>
                <a:srgbClr val="FFFFFF"/>
              </a:highlight>
            </a:endParaRPr>
          </a:p>
          <a:p>
            <a:pPr marL="0" lvl="0" indent="0" algn="l" rtl="0">
              <a:spcBef>
                <a:spcPts val="0"/>
              </a:spcBef>
              <a:spcAft>
                <a:spcPts val="0"/>
              </a:spcAft>
              <a:buNone/>
            </a:pPr>
            <a:endParaRPr sz="1900">
              <a:solidFill>
                <a:srgbClr val="202124"/>
              </a:solidFill>
              <a:highlight>
                <a:srgbClr val="FFFFFF"/>
              </a:highlight>
            </a:endParaRPr>
          </a:p>
          <a:p>
            <a:pPr marL="0" lvl="0" indent="0" algn="l" rtl="0">
              <a:spcBef>
                <a:spcPts val="0"/>
              </a:spcBef>
              <a:spcAft>
                <a:spcPts val="0"/>
              </a:spcAft>
              <a:buNone/>
            </a:pPr>
            <a:r>
              <a:rPr lang="en-US" sz="1900">
                <a:solidFill>
                  <a:srgbClr val="202124"/>
                </a:solidFill>
                <a:highlight>
                  <a:srgbClr val="FFFFFF"/>
                </a:highlight>
              </a:rPr>
              <a:t>By the use of roadmap, we can track our work and keep our team members updated.</a:t>
            </a:r>
            <a:endParaRPr sz="1900">
              <a:solidFill>
                <a:srgbClr val="202124"/>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14586bc6668_2_114"/>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2</a:t>
            </a:r>
            <a:endParaRPr/>
          </a:p>
        </p:txBody>
      </p:sp>
      <p:pic>
        <p:nvPicPr>
          <p:cNvPr id="464" name="Google Shape;464;g14586bc6668_2_114"/>
          <p:cNvPicPr preferRelativeResize="0"/>
          <p:nvPr/>
        </p:nvPicPr>
        <p:blipFill rotWithShape="1">
          <a:blip r:embed="rId3">
            <a:alphaModFix/>
          </a:blip>
          <a:srcRect l="23441" t="14772" r="24442" b="4282"/>
          <a:stretch/>
        </p:blipFill>
        <p:spPr>
          <a:xfrm>
            <a:off x="2768138" y="792350"/>
            <a:ext cx="6452525" cy="5637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g14586bc6668_2_120"/>
          <p:cNvPicPr preferRelativeResize="0"/>
          <p:nvPr/>
        </p:nvPicPr>
        <p:blipFill rotWithShape="1">
          <a:blip r:embed="rId3">
            <a:alphaModFix/>
          </a:blip>
          <a:srcRect l="24249" t="16588" r="24839" b="5456"/>
          <a:stretch/>
        </p:blipFill>
        <p:spPr>
          <a:xfrm>
            <a:off x="608400" y="1204800"/>
            <a:ext cx="5675674" cy="4888625"/>
          </a:xfrm>
          <a:prstGeom prst="rect">
            <a:avLst/>
          </a:prstGeom>
          <a:noFill/>
          <a:ln>
            <a:noFill/>
          </a:ln>
        </p:spPr>
      </p:pic>
      <p:sp>
        <p:nvSpPr>
          <p:cNvPr id="471" name="Google Shape;471;g14586bc6668_2_120"/>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2</a:t>
            </a:r>
            <a:endParaRPr/>
          </a:p>
        </p:txBody>
      </p:sp>
      <p:pic>
        <p:nvPicPr>
          <p:cNvPr id="472" name="Google Shape;472;g14586bc6668_2_120"/>
          <p:cNvPicPr preferRelativeResize="0"/>
          <p:nvPr/>
        </p:nvPicPr>
        <p:blipFill rotWithShape="1">
          <a:blip r:embed="rId4">
            <a:alphaModFix/>
          </a:blip>
          <a:srcRect l="24217" t="14475" r="24550" b="5325"/>
          <a:stretch/>
        </p:blipFill>
        <p:spPr>
          <a:xfrm>
            <a:off x="6434700" y="1482800"/>
            <a:ext cx="5236123" cy="4610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4586bc6668_2_128"/>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3</a:t>
            </a:r>
            <a:endParaRPr/>
          </a:p>
        </p:txBody>
      </p:sp>
      <p:pic>
        <p:nvPicPr>
          <p:cNvPr id="479" name="Google Shape;479;g14586bc6668_2_128"/>
          <p:cNvPicPr preferRelativeResize="0"/>
          <p:nvPr/>
        </p:nvPicPr>
        <p:blipFill rotWithShape="1">
          <a:blip r:embed="rId3">
            <a:alphaModFix/>
          </a:blip>
          <a:srcRect l="23785" t="14982" r="24212" b="4895"/>
          <a:stretch/>
        </p:blipFill>
        <p:spPr>
          <a:xfrm>
            <a:off x="2869725" y="914400"/>
            <a:ext cx="6452549" cy="55922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14586bc6668_2_143"/>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3</a:t>
            </a:r>
            <a:endParaRPr/>
          </a:p>
        </p:txBody>
      </p:sp>
      <p:pic>
        <p:nvPicPr>
          <p:cNvPr id="486" name="Google Shape;486;g14586bc6668_2_143"/>
          <p:cNvPicPr preferRelativeResize="0"/>
          <p:nvPr/>
        </p:nvPicPr>
        <p:blipFill rotWithShape="1">
          <a:blip r:embed="rId3">
            <a:alphaModFix/>
          </a:blip>
          <a:srcRect l="24016" t="15390" r="34033" b="5924"/>
          <a:stretch/>
        </p:blipFill>
        <p:spPr>
          <a:xfrm>
            <a:off x="301225" y="1054200"/>
            <a:ext cx="5028600" cy="5305676"/>
          </a:xfrm>
          <a:prstGeom prst="rect">
            <a:avLst/>
          </a:prstGeom>
          <a:noFill/>
          <a:ln>
            <a:noFill/>
          </a:ln>
        </p:spPr>
      </p:pic>
      <p:pic>
        <p:nvPicPr>
          <p:cNvPr id="487" name="Google Shape;487;g14586bc6668_2_143"/>
          <p:cNvPicPr preferRelativeResize="0"/>
          <p:nvPr/>
        </p:nvPicPr>
        <p:blipFill rotWithShape="1">
          <a:blip r:embed="rId4">
            <a:alphaModFix/>
          </a:blip>
          <a:srcRect l="22581" t="24726" r="23845" b="21636"/>
          <a:stretch/>
        </p:blipFill>
        <p:spPr>
          <a:xfrm>
            <a:off x="5683000" y="802725"/>
            <a:ext cx="6133152" cy="3454051"/>
          </a:xfrm>
          <a:prstGeom prst="rect">
            <a:avLst/>
          </a:prstGeom>
          <a:noFill/>
          <a:ln>
            <a:noFill/>
          </a:ln>
        </p:spPr>
      </p:pic>
      <p:sp>
        <p:nvSpPr>
          <p:cNvPr id="488" name="Google Shape;488;g14586bc6668_2_143"/>
          <p:cNvSpPr txBox="1"/>
          <p:nvPr/>
        </p:nvSpPr>
        <p:spPr>
          <a:xfrm>
            <a:off x="5357088" y="4153300"/>
            <a:ext cx="68349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rgbClr val="202124"/>
                </a:solidFill>
                <a:highlight>
                  <a:srgbClr val="FFFFFF"/>
                </a:highlight>
              </a:rPr>
              <a:t>By tracking metrics we can develop better decision-making, resulting in higher team productivity and customer satisfaction.</a:t>
            </a:r>
            <a:endParaRPr sz="1900">
              <a:solidFill>
                <a:srgbClr val="202124"/>
              </a:solidFill>
              <a:highlight>
                <a:srgbClr val="FFFFFF"/>
              </a:highlight>
            </a:endParaRPr>
          </a:p>
          <a:p>
            <a:pPr marL="0" lvl="0" indent="0" algn="l" rtl="0">
              <a:spcBef>
                <a:spcPts val="0"/>
              </a:spcBef>
              <a:spcAft>
                <a:spcPts val="0"/>
              </a:spcAft>
              <a:buNone/>
            </a:pPr>
            <a:endParaRPr sz="1900">
              <a:solidFill>
                <a:srgbClr val="202124"/>
              </a:solidFill>
              <a:highlight>
                <a:srgbClr val="FFFFFF"/>
              </a:highlight>
            </a:endParaRPr>
          </a:p>
          <a:p>
            <a:pPr marL="0" lvl="0" indent="0" algn="l" rtl="0">
              <a:spcBef>
                <a:spcPts val="0"/>
              </a:spcBef>
              <a:spcAft>
                <a:spcPts val="0"/>
              </a:spcAft>
              <a:buNone/>
            </a:pPr>
            <a:r>
              <a:rPr lang="en-US" sz="1900">
                <a:solidFill>
                  <a:srgbClr val="202124"/>
                </a:solidFill>
                <a:highlight>
                  <a:srgbClr val="FFFFFF"/>
                </a:highlight>
              </a:rPr>
              <a:t>By the use of roadmap, we can track our work and keep our team members updated.</a:t>
            </a:r>
            <a:endParaRPr sz="1900">
              <a:solidFill>
                <a:srgbClr val="202124"/>
              </a:solidFill>
              <a:highlight>
                <a:srgbClr val="FFFFFF"/>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4586bc6668_2_133"/>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3</a:t>
            </a:r>
            <a:endParaRPr/>
          </a:p>
        </p:txBody>
      </p:sp>
      <p:pic>
        <p:nvPicPr>
          <p:cNvPr id="495" name="Google Shape;495;g14586bc6668_2_133"/>
          <p:cNvPicPr preferRelativeResize="0"/>
          <p:nvPr/>
        </p:nvPicPr>
        <p:blipFill rotWithShape="1">
          <a:blip r:embed="rId3">
            <a:alphaModFix/>
          </a:blip>
          <a:srcRect l="23325" t="15185" r="23052" b="5101"/>
          <a:stretch/>
        </p:blipFill>
        <p:spPr>
          <a:xfrm>
            <a:off x="720800" y="1088950"/>
            <a:ext cx="5846198" cy="4888625"/>
          </a:xfrm>
          <a:prstGeom prst="rect">
            <a:avLst/>
          </a:prstGeom>
          <a:noFill/>
          <a:ln>
            <a:noFill/>
          </a:ln>
        </p:spPr>
      </p:pic>
      <p:pic>
        <p:nvPicPr>
          <p:cNvPr id="496" name="Google Shape;496;g14586bc6668_2_133"/>
          <p:cNvPicPr preferRelativeResize="0"/>
          <p:nvPr/>
        </p:nvPicPr>
        <p:blipFill rotWithShape="1">
          <a:blip r:embed="rId4">
            <a:alphaModFix/>
          </a:blip>
          <a:srcRect l="23730" t="15060" r="24229" b="7903"/>
          <a:stretch/>
        </p:blipFill>
        <p:spPr>
          <a:xfrm>
            <a:off x="6423450" y="1517575"/>
            <a:ext cx="5356488" cy="4460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14586bc6668_2_138"/>
          <p:cNvSpPr txBox="1">
            <a:spLocks noGrp="1"/>
          </p:cNvSpPr>
          <p:nvPr>
            <p:ph type="title" idx="4294967295"/>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WORKING WITH JIRA TOOL - SPRINT 3</a:t>
            </a:r>
            <a:endParaRPr/>
          </a:p>
        </p:txBody>
      </p:sp>
      <p:pic>
        <p:nvPicPr>
          <p:cNvPr id="503" name="Google Shape;503;g14586bc6668_2_138"/>
          <p:cNvPicPr preferRelativeResize="0"/>
          <p:nvPr/>
        </p:nvPicPr>
        <p:blipFill rotWithShape="1">
          <a:blip r:embed="rId3">
            <a:alphaModFix/>
          </a:blip>
          <a:srcRect l="23439" t="15596" r="23981" b="5514"/>
          <a:stretch/>
        </p:blipFill>
        <p:spPr>
          <a:xfrm>
            <a:off x="312775" y="926375"/>
            <a:ext cx="5930698" cy="5005249"/>
          </a:xfrm>
          <a:prstGeom prst="rect">
            <a:avLst/>
          </a:prstGeom>
          <a:noFill/>
          <a:ln>
            <a:noFill/>
          </a:ln>
        </p:spPr>
      </p:pic>
      <p:pic>
        <p:nvPicPr>
          <p:cNvPr id="504" name="Google Shape;504;g14586bc6668_2_138"/>
          <p:cNvPicPr preferRelativeResize="0"/>
          <p:nvPr/>
        </p:nvPicPr>
        <p:blipFill rotWithShape="1">
          <a:blip r:embed="rId4">
            <a:alphaModFix/>
          </a:blip>
          <a:srcRect l="23926" t="15343" r="23558" b="9957"/>
          <a:stretch/>
        </p:blipFill>
        <p:spPr>
          <a:xfrm>
            <a:off x="6243475" y="1353916"/>
            <a:ext cx="5780227" cy="46251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43eaa73c7a_0_44"/>
          <p:cNvSpPr txBox="1">
            <a:spLocks noGrp="1"/>
          </p:cNvSpPr>
          <p:nvPr>
            <p:ph type="title"/>
          </p:nvPr>
        </p:nvSpPr>
        <p:spPr>
          <a:xfrm>
            <a:off x="609600" y="38525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sz="3700" b="1">
                <a:latin typeface="Times New Roman"/>
                <a:ea typeface="Times New Roman"/>
                <a:cs typeface="Times New Roman"/>
                <a:sym typeface="Times New Roman"/>
              </a:rPr>
              <a:t>REQUIREMENT ENGINEERING</a:t>
            </a:r>
            <a:r>
              <a:rPr lang="en-US" b="1">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marL="0" lvl="0" indent="0" algn="ctr" rtl="0">
              <a:spcBef>
                <a:spcPts val="0"/>
              </a:spcBef>
              <a:spcAft>
                <a:spcPts val="0"/>
              </a:spcAft>
              <a:buNone/>
            </a:pPr>
            <a:r>
              <a:rPr lang="en-US" b="1">
                <a:solidFill>
                  <a:schemeClr val="dk1"/>
                </a:solidFill>
                <a:latin typeface="Times New Roman"/>
                <a:ea typeface="Times New Roman"/>
                <a:cs typeface="Times New Roman"/>
                <a:sym typeface="Times New Roman"/>
              </a:rPr>
              <a:t>Functional Requirements - ADMIN</a:t>
            </a:r>
            <a:endParaRPr b="1">
              <a:solidFill>
                <a:schemeClr val="dk1"/>
              </a:solidFill>
              <a:latin typeface="Times New Roman"/>
              <a:ea typeface="Times New Roman"/>
              <a:cs typeface="Times New Roman"/>
              <a:sym typeface="Times New Roman"/>
            </a:endParaRPr>
          </a:p>
        </p:txBody>
      </p:sp>
      <p:graphicFrame>
        <p:nvGraphicFramePr>
          <p:cNvPr id="104" name="Google Shape;104;g143eaa73c7a_0_44"/>
          <p:cNvGraphicFramePr/>
          <p:nvPr/>
        </p:nvGraphicFramePr>
        <p:xfrm>
          <a:off x="270925" y="1332213"/>
          <a:ext cx="11650125" cy="4711030"/>
        </p:xfrm>
        <a:graphic>
          <a:graphicData uri="http://schemas.openxmlformats.org/drawingml/2006/table">
            <a:tbl>
              <a:tblPr>
                <a:noFill/>
                <a:tableStyleId>{BB15FEBF-0BCC-477D-911E-22E4C4E027DC}</a:tableStyleId>
              </a:tblPr>
              <a:tblGrid>
                <a:gridCol w="1299525">
                  <a:extLst>
                    <a:ext uri="{9D8B030D-6E8A-4147-A177-3AD203B41FA5}">
                      <a16:colId xmlns:a16="http://schemas.microsoft.com/office/drawing/2014/main" val="20000"/>
                    </a:ext>
                  </a:extLst>
                </a:gridCol>
                <a:gridCol w="1267975">
                  <a:extLst>
                    <a:ext uri="{9D8B030D-6E8A-4147-A177-3AD203B41FA5}">
                      <a16:colId xmlns:a16="http://schemas.microsoft.com/office/drawing/2014/main" val="20001"/>
                    </a:ext>
                  </a:extLst>
                </a:gridCol>
                <a:gridCol w="1154150">
                  <a:extLst>
                    <a:ext uri="{9D8B030D-6E8A-4147-A177-3AD203B41FA5}">
                      <a16:colId xmlns:a16="http://schemas.microsoft.com/office/drawing/2014/main" val="20002"/>
                    </a:ext>
                  </a:extLst>
                </a:gridCol>
                <a:gridCol w="3636350">
                  <a:extLst>
                    <a:ext uri="{9D8B030D-6E8A-4147-A177-3AD203B41FA5}">
                      <a16:colId xmlns:a16="http://schemas.microsoft.com/office/drawing/2014/main" val="20003"/>
                    </a:ext>
                  </a:extLst>
                </a:gridCol>
                <a:gridCol w="1470850">
                  <a:extLst>
                    <a:ext uri="{9D8B030D-6E8A-4147-A177-3AD203B41FA5}">
                      <a16:colId xmlns:a16="http://schemas.microsoft.com/office/drawing/2014/main" val="20004"/>
                    </a:ext>
                  </a:extLst>
                </a:gridCol>
                <a:gridCol w="2821275">
                  <a:extLst>
                    <a:ext uri="{9D8B030D-6E8A-4147-A177-3AD203B41FA5}">
                      <a16:colId xmlns:a16="http://schemas.microsoft.com/office/drawing/2014/main" val="20005"/>
                    </a:ext>
                  </a:extLst>
                </a:gridCol>
              </a:tblGrid>
              <a:tr h="932900">
                <a:tc>
                  <a:txBody>
                    <a:bodyPr/>
                    <a:lstStyle/>
                    <a:p>
                      <a:pPr marL="0" lvl="0" indent="0" algn="ctr" rtl="0">
                        <a:spcBef>
                          <a:spcPts val="0"/>
                        </a:spcBef>
                        <a:spcAft>
                          <a:spcPts val="0"/>
                        </a:spcAft>
                        <a:buNone/>
                      </a:pPr>
                      <a:r>
                        <a:rPr lang="en-US" sz="2300" b="1">
                          <a:solidFill>
                            <a:schemeClr val="lt1"/>
                          </a:solidFill>
                        </a:rPr>
                        <a:t>SPRINT</a:t>
                      </a:r>
                      <a:endParaRPr sz="23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2300" b="1">
                          <a:solidFill>
                            <a:schemeClr val="lt1"/>
                          </a:solidFill>
                        </a:rPr>
                        <a:t>EPIC</a:t>
                      </a:r>
                      <a:endParaRPr sz="23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900" b="1">
                          <a:solidFill>
                            <a:schemeClr val="lt1"/>
                          </a:solidFill>
                        </a:rPr>
                        <a:t>USER STORY#</a:t>
                      </a:r>
                      <a:endParaRPr sz="19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2300" b="1">
                          <a:solidFill>
                            <a:schemeClr val="lt1"/>
                          </a:solidFill>
                        </a:rPr>
                        <a:t>USER STORY</a:t>
                      </a:r>
                      <a:endParaRPr sz="23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1">
                          <a:solidFill>
                            <a:schemeClr val="lt1"/>
                          </a:solidFill>
                        </a:rPr>
                        <a:t>ESSENTIAL/</a:t>
                      </a:r>
                      <a:endParaRPr sz="1600" b="1">
                        <a:solidFill>
                          <a:schemeClr val="lt1"/>
                        </a:solidFill>
                      </a:endParaRPr>
                    </a:p>
                    <a:p>
                      <a:pPr marL="0" lvl="0" indent="0" algn="ctr" rtl="0">
                        <a:spcBef>
                          <a:spcPts val="0"/>
                        </a:spcBef>
                        <a:spcAft>
                          <a:spcPts val="0"/>
                        </a:spcAft>
                        <a:buNone/>
                      </a:pPr>
                      <a:r>
                        <a:rPr lang="en-US" sz="1600" b="1">
                          <a:solidFill>
                            <a:schemeClr val="lt1"/>
                          </a:solidFill>
                        </a:rPr>
                        <a:t>DESIRABLE</a:t>
                      </a:r>
                      <a:endParaRPr sz="16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500" b="1">
                          <a:solidFill>
                            <a:schemeClr val="lt1"/>
                          </a:solidFill>
                        </a:rPr>
                        <a:t>DESCRIPTION OF THE REQUIREMENT</a:t>
                      </a:r>
                      <a:endParaRPr sz="15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152925">
                <a:tc>
                  <a:txBody>
                    <a:bodyPr/>
                    <a:lstStyle/>
                    <a:p>
                      <a:pPr marL="0" lvl="0" indent="0" algn="ctr" rtl="0">
                        <a:spcBef>
                          <a:spcPts val="0"/>
                        </a:spcBef>
                        <a:spcAft>
                          <a:spcPts val="0"/>
                        </a:spcAft>
                        <a:buNone/>
                      </a:pPr>
                      <a:r>
                        <a:rPr lang="en-US" sz="2300"/>
                        <a:t>RS 1</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t>ADMIN</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t>1</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800"/>
                        <a:t>The admin should be able to view the details of all the members of the housing community</a:t>
                      </a:r>
                      <a:endParaRPr sz="18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100"/>
                        <a:t>Essential</a:t>
                      </a:r>
                      <a:endParaRPr sz="2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500"/>
                        <a:t>A window will be displayed showing the block no., house no., name, contact number and aadhaar number.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1345075">
                <a:tc>
                  <a:txBody>
                    <a:bodyPr/>
                    <a:lstStyle/>
                    <a:p>
                      <a:pPr marL="0" lvl="0" indent="0" algn="ctr" rtl="0">
                        <a:spcBef>
                          <a:spcPts val="0"/>
                        </a:spcBef>
                        <a:spcAft>
                          <a:spcPts val="0"/>
                        </a:spcAft>
                        <a:buNone/>
                      </a:pPr>
                      <a:r>
                        <a:rPr lang="en-US" sz="2300"/>
                        <a:t>RS 2</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300"/>
                        <a:t>ADMIN</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300"/>
                        <a:t>2</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900"/>
                        <a:t>The admin should be able to view who all have paid the monthly maintenance fees</a:t>
                      </a:r>
                      <a:endParaRPr sz="19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100"/>
                        <a:t>Essential</a:t>
                      </a:r>
                      <a:endParaRPr sz="2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500"/>
                        <a:t>A column in the displayed window will contain whether monthly maintenance fees has been paid by the respective house</a:t>
                      </a:r>
                      <a:endParaRPr sz="15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1270625">
                <a:tc>
                  <a:txBody>
                    <a:bodyPr/>
                    <a:lstStyle/>
                    <a:p>
                      <a:pPr marL="0" lvl="0" indent="0" algn="ctr" rtl="0">
                        <a:spcBef>
                          <a:spcPts val="0"/>
                        </a:spcBef>
                        <a:spcAft>
                          <a:spcPts val="0"/>
                        </a:spcAft>
                        <a:buNone/>
                      </a:pPr>
                      <a:r>
                        <a:rPr lang="en-US" sz="2300"/>
                        <a:t>RS 3</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t>ADMIN</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t>3</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800"/>
                        <a:t>The admin should be able to send an intimation to all flat owners if they have not paid that month’s maintenance fee</a:t>
                      </a:r>
                      <a:endParaRPr sz="18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000"/>
                        <a:t>Desirable</a:t>
                      </a:r>
                      <a:endParaRPr sz="2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700"/>
                        <a:t>An automated message generation system can be built.</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45e6cba462_1_63"/>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DATA STRUCTURE USED</a:t>
            </a:r>
            <a:endParaRPr b="1">
              <a:latin typeface="Times New Roman"/>
              <a:ea typeface="Times New Roman"/>
              <a:cs typeface="Times New Roman"/>
              <a:sym typeface="Times New Roman"/>
            </a:endParaRPr>
          </a:p>
        </p:txBody>
      </p:sp>
      <p:sp>
        <p:nvSpPr>
          <p:cNvPr id="511" name="Google Shape;511;g145e6cba462_1_63"/>
          <p:cNvSpPr txBox="1">
            <a:spLocks noGrp="1"/>
          </p:cNvSpPr>
          <p:nvPr>
            <p:ph type="body" idx="1"/>
          </p:nvPr>
        </p:nvSpPr>
        <p:spPr>
          <a:xfrm>
            <a:off x="609600" y="1013550"/>
            <a:ext cx="10972800" cy="4830900"/>
          </a:xfrm>
          <a:prstGeom prst="rect">
            <a:avLst/>
          </a:prstGeom>
        </p:spPr>
        <p:txBody>
          <a:bodyPr spcFirstLastPara="1" wrap="square" lIns="104275" tIns="52125" rIns="104275" bIns="52125" anchor="t" anchorCtr="0">
            <a:noAutofit/>
          </a:bodyPr>
          <a:lstStyle/>
          <a:p>
            <a:pPr marL="457200" lvl="0" indent="-381000" algn="l" rtl="0">
              <a:spcBef>
                <a:spcPts val="480"/>
              </a:spcBef>
              <a:spcAft>
                <a:spcPts val="0"/>
              </a:spcAft>
              <a:buSzPts val="2400"/>
              <a:buChar char="●"/>
            </a:pPr>
            <a:r>
              <a:rPr lang="en-US"/>
              <a:t>A </a:t>
            </a:r>
            <a:r>
              <a:rPr lang="en-US" b="1"/>
              <a:t>dictionary data structure</a:t>
            </a:r>
            <a:r>
              <a:rPr lang="en-US"/>
              <a:t> in Python is an unordered collection of items.</a:t>
            </a:r>
            <a:endParaRPr/>
          </a:p>
          <a:p>
            <a:pPr marL="457200" lvl="0" indent="-381000" algn="l" rtl="0">
              <a:spcBef>
                <a:spcPts val="0"/>
              </a:spcBef>
              <a:spcAft>
                <a:spcPts val="0"/>
              </a:spcAft>
              <a:buSzPts val="2400"/>
              <a:buChar char="●"/>
            </a:pPr>
            <a:r>
              <a:rPr lang="en-US"/>
              <a:t>While other data structures use only one value as the element, the dictionary is a slightly more compound data structure which makes of two elements i.e. a pair of elements, namely a key and value.</a:t>
            </a:r>
            <a:endParaRPr/>
          </a:p>
          <a:p>
            <a:pPr marL="457200" lvl="0" indent="-381000" algn="l" rtl="0">
              <a:spcBef>
                <a:spcPts val="0"/>
              </a:spcBef>
              <a:spcAft>
                <a:spcPts val="0"/>
              </a:spcAft>
              <a:buSzPts val="2400"/>
              <a:buChar char="●"/>
            </a:pPr>
            <a:r>
              <a:rPr lang="en-US"/>
              <a:t>The mapping objects are used to map hash table values to arbitrary objects. In python there is a mapping called dictionary, which is the data structure we have used to store details of flat, occupants, etc in the form of  a json file.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145e6cba462_1_71"/>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DICTIONARY DATA STRUCTURE</a:t>
            </a:r>
            <a:endParaRPr b="1">
              <a:latin typeface="Times New Roman"/>
              <a:ea typeface="Times New Roman"/>
              <a:cs typeface="Times New Roman"/>
              <a:sym typeface="Times New Roman"/>
            </a:endParaRPr>
          </a:p>
        </p:txBody>
      </p:sp>
      <p:pic>
        <p:nvPicPr>
          <p:cNvPr id="518" name="Google Shape;518;g145e6cba462_1_71"/>
          <p:cNvPicPr preferRelativeResize="0"/>
          <p:nvPr/>
        </p:nvPicPr>
        <p:blipFill rotWithShape="1">
          <a:blip r:embed="rId3">
            <a:alphaModFix/>
          </a:blip>
          <a:srcRect l="10153" t="7172" r="7569" b="15792"/>
          <a:stretch/>
        </p:blipFill>
        <p:spPr>
          <a:xfrm>
            <a:off x="1302700" y="1036800"/>
            <a:ext cx="9383400" cy="4942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143eaa73c7a_0_86"/>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FEEDBACK FROM CLIENTS</a:t>
            </a:r>
            <a:endParaRPr b="1">
              <a:latin typeface="Times New Roman"/>
              <a:ea typeface="Times New Roman"/>
              <a:cs typeface="Times New Roman"/>
              <a:sym typeface="Times New Roman"/>
            </a:endParaRPr>
          </a:p>
        </p:txBody>
      </p:sp>
      <p:pic>
        <p:nvPicPr>
          <p:cNvPr id="525" name="Google Shape;525;g143eaa73c7a_0_86"/>
          <p:cNvPicPr preferRelativeResize="0"/>
          <p:nvPr/>
        </p:nvPicPr>
        <p:blipFill rotWithShape="1">
          <a:blip r:embed="rId3">
            <a:alphaModFix/>
          </a:blip>
          <a:srcRect l="25862" t="21963" r="26524" b="7574"/>
          <a:stretch/>
        </p:blipFill>
        <p:spPr>
          <a:xfrm>
            <a:off x="2874250" y="914400"/>
            <a:ext cx="6763550" cy="56308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145e6cba462_1_1"/>
          <p:cNvSpPr txBox="1">
            <a:spLocks noGrp="1"/>
          </p:cNvSpPr>
          <p:nvPr>
            <p:ph type="title"/>
          </p:nvPr>
        </p:nvSpPr>
        <p:spPr>
          <a:xfrm>
            <a:off x="508000" y="228600"/>
            <a:ext cx="10972800" cy="685800"/>
          </a:xfrm>
          <a:prstGeom prst="rect">
            <a:avLst/>
          </a:prstGeom>
        </p:spPr>
        <p:txBody>
          <a:bodyPr spcFirstLastPara="1" wrap="square" lIns="104275" tIns="52125" rIns="104275" bIns="52125" anchor="ctr" anchorCtr="0">
            <a:noAutofit/>
          </a:bodyPr>
          <a:lstStyle/>
          <a:p>
            <a:pPr marL="0" lvl="0" indent="0" algn="ctr" rtl="0">
              <a:spcBef>
                <a:spcPts val="0"/>
              </a:spcBef>
              <a:spcAft>
                <a:spcPts val="0"/>
              </a:spcAft>
              <a:buNone/>
            </a:pPr>
            <a:r>
              <a:rPr lang="en-US" sz="3900" b="1">
                <a:latin typeface="Times New Roman"/>
                <a:ea typeface="Times New Roman"/>
                <a:cs typeface="Times New Roman"/>
                <a:sym typeface="Times New Roman"/>
              </a:rPr>
              <a:t>REFERENCES</a:t>
            </a:r>
            <a:endParaRPr sz="3900" b="1">
              <a:latin typeface="Times New Roman"/>
              <a:ea typeface="Times New Roman"/>
              <a:cs typeface="Times New Roman"/>
              <a:sym typeface="Times New Roman"/>
            </a:endParaRPr>
          </a:p>
        </p:txBody>
      </p:sp>
      <p:sp>
        <p:nvSpPr>
          <p:cNvPr id="532" name="Google Shape;532;g145e6cba462_1_1"/>
          <p:cNvSpPr txBox="1">
            <a:spLocks noGrp="1"/>
          </p:cNvSpPr>
          <p:nvPr>
            <p:ph type="body" idx="1"/>
          </p:nvPr>
        </p:nvSpPr>
        <p:spPr>
          <a:xfrm>
            <a:off x="842950" y="1388100"/>
            <a:ext cx="10302900" cy="4218900"/>
          </a:xfrm>
          <a:prstGeom prst="rect">
            <a:avLst/>
          </a:prstGeom>
        </p:spPr>
        <p:txBody>
          <a:bodyPr spcFirstLastPara="1" wrap="square" lIns="104275" tIns="52125" rIns="104275" bIns="52125" anchor="t" anchorCtr="0">
            <a:noAutofit/>
          </a:bodyPr>
          <a:lstStyle/>
          <a:p>
            <a:pPr marL="457200" lvl="0" indent="-412750" algn="l" rtl="0">
              <a:lnSpc>
                <a:spcPct val="115000"/>
              </a:lnSpc>
              <a:spcBef>
                <a:spcPts val="0"/>
              </a:spcBef>
              <a:spcAft>
                <a:spcPts val="0"/>
              </a:spcAft>
              <a:buSzPts val="2900"/>
              <a:buChar char="●"/>
            </a:pPr>
            <a:r>
              <a:rPr lang="en-US" sz="2900">
                <a:solidFill>
                  <a:srgbClr val="273239"/>
                </a:solidFill>
                <a:highlight>
                  <a:srgbClr val="FFFFFF"/>
                </a:highlight>
                <a:latin typeface="Times New Roman"/>
                <a:ea typeface="Times New Roman"/>
                <a:cs typeface="Times New Roman"/>
                <a:sym typeface="Times New Roman"/>
              </a:rPr>
              <a:t>Python Tkinter Tutorial</a:t>
            </a:r>
            <a:r>
              <a:rPr lang="en-US" sz="2900" b="1">
                <a:solidFill>
                  <a:srgbClr val="273239"/>
                </a:solidFill>
                <a:highlight>
                  <a:srgbClr val="FFFFFF"/>
                </a:highlight>
                <a:latin typeface="Arial"/>
                <a:ea typeface="Arial"/>
                <a:cs typeface="Arial"/>
                <a:sym typeface="Arial"/>
              </a:rPr>
              <a:t> </a:t>
            </a:r>
            <a:r>
              <a:rPr lang="en-US" sz="2900" b="1" u="sng">
                <a:solidFill>
                  <a:schemeClr val="hlink"/>
                </a:solidFill>
                <a:highlight>
                  <a:srgbClr val="FFFFFF"/>
                </a:highlight>
                <a:latin typeface="Arial"/>
                <a:ea typeface="Arial"/>
                <a:cs typeface="Arial"/>
                <a:sym typeface="Arial"/>
                <a:hlinkClick r:id="rId3"/>
              </a:rPr>
              <a:t>https://www.geeksforgeeks.org/python-tkinter-tutorial/</a:t>
            </a:r>
            <a:endParaRPr sz="2900" b="1">
              <a:solidFill>
                <a:schemeClr val="accent2"/>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endParaRPr sz="2900" b="1">
              <a:solidFill>
                <a:schemeClr val="accent2"/>
              </a:solidFill>
              <a:highlight>
                <a:srgbClr val="FFFFFF"/>
              </a:highlight>
              <a:latin typeface="Arial"/>
              <a:ea typeface="Arial"/>
              <a:cs typeface="Arial"/>
              <a:sym typeface="Arial"/>
            </a:endParaRPr>
          </a:p>
          <a:p>
            <a:pPr marL="457200" lvl="0" indent="-412750" algn="l" rtl="0">
              <a:lnSpc>
                <a:spcPct val="115000"/>
              </a:lnSpc>
              <a:spcBef>
                <a:spcPts val="0"/>
              </a:spcBef>
              <a:spcAft>
                <a:spcPts val="0"/>
              </a:spcAft>
              <a:buSzPts val="2900"/>
              <a:buChar char="●"/>
            </a:pPr>
            <a:r>
              <a:rPr lang="en-US" sz="2900">
                <a:solidFill>
                  <a:srgbClr val="273239"/>
                </a:solidFill>
                <a:highlight>
                  <a:srgbClr val="FFFFFF"/>
                </a:highlight>
                <a:latin typeface="Times New Roman"/>
                <a:ea typeface="Times New Roman"/>
                <a:cs typeface="Times New Roman"/>
                <a:sym typeface="Times New Roman"/>
              </a:rPr>
              <a:t>Python JSON</a:t>
            </a:r>
            <a:r>
              <a:rPr lang="en-US" sz="2900" b="1">
                <a:solidFill>
                  <a:srgbClr val="273239"/>
                </a:solidFill>
                <a:highlight>
                  <a:srgbClr val="FFFFFF"/>
                </a:highlight>
                <a:latin typeface="Arial"/>
                <a:ea typeface="Arial"/>
                <a:cs typeface="Arial"/>
                <a:sym typeface="Arial"/>
              </a:rPr>
              <a:t> </a:t>
            </a:r>
            <a:endParaRPr sz="2900" b="1">
              <a:solidFill>
                <a:srgbClr val="273239"/>
              </a:solidFill>
              <a:highlight>
                <a:srgbClr val="FFFFFF"/>
              </a:highlight>
              <a:latin typeface="Arial"/>
              <a:ea typeface="Arial"/>
              <a:cs typeface="Arial"/>
              <a:sym typeface="Arial"/>
            </a:endParaRPr>
          </a:p>
          <a:p>
            <a:pPr marL="0" lvl="0" indent="457200" algn="l" rtl="0">
              <a:lnSpc>
                <a:spcPct val="115000"/>
              </a:lnSpc>
              <a:spcBef>
                <a:spcPts val="0"/>
              </a:spcBef>
              <a:spcAft>
                <a:spcPts val="0"/>
              </a:spcAft>
              <a:buNone/>
            </a:pPr>
            <a:r>
              <a:rPr lang="en-US" sz="2900" b="1" u="sng">
                <a:solidFill>
                  <a:schemeClr val="hlink"/>
                </a:solidFill>
                <a:highlight>
                  <a:srgbClr val="FFFFFF"/>
                </a:highlight>
                <a:latin typeface="Arial"/>
                <a:ea typeface="Arial"/>
                <a:cs typeface="Arial"/>
                <a:sym typeface="Arial"/>
                <a:hlinkClick r:id="rId4"/>
              </a:rPr>
              <a:t>https://www.geeksforgeeks.org/python-json/</a:t>
            </a:r>
            <a:endParaRPr sz="2900" b="1">
              <a:solidFill>
                <a:srgbClr val="1B57B5"/>
              </a:solidFill>
              <a:highlight>
                <a:srgbClr val="FFFFFF"/>
              </a:highlight>
              <a:latin typeface="Arial"/>
              <a:ea typeface="Arial"/>
              <a:cs typeface="Arial"/>
              <a:sym typeface="Arial"/>
            </a:endParaRPr>
          </a:p>
          <a:p>
            <a:pPr marL="0" lvl="0" indent="457200" algn="l" rtl="0">
              <a:lnSpc>
                <a:spcPct val="115000"/>
              </a:lnSpc>
              <a:spcBef>
                <a:spcPts val="0"/>
              </a:spcBef>
              <a:spcAft>
                <a:spcPts val="0"/>
              </a:spcAft>
              <a:buNone/>
            </a:pPr>
            <a:endParaRPr sz="2900" b="1">
              <a:solidFill>
                <a:srgbClr val="1B57B5"/>
              </a:solidFill>
              <a:highlight>
                <a:srgbClr val="FFFFFF"/>
              </a:highlight>
              <a:latin typeface="Arial"/>
              <a:ea typeface="Arial"/>
              <a:cs typeface="Arial"/>
              <a:sym typeface="Arial"/>
            </a:endParaRPr>
          </a:p>
          <a:p>
            <a:pPr marL="457200" lvl="0" indent="-412750" algn="l" rtl="0">
              <a:lnSpc>
                <a:spcPct val="115000"/>
              </a:lnSpc>
              <a:spcBef>
                <a:spcPts val="0"/>
              </a:spcBef>
              <a:spcAft>
                <a:spcPts val="0"/>
              </a:spcAft>
              <a:buSzPts val="2900"/>
              <a:buFont typeface="Times New Roman"/>
              <a:buChar char="●"/>
            </a:pPr>
            <a:r>
              <a:rPr lang="en-US" sz="2900">
                <a:solidFill>
                  <a:srgbClr val="273239"/>
                </a:solidFill>
                <a:highlight>
                  <a:srgbClr val="FFFFFF"/>
                </a:highlight>
                <a:latin typeface="Times New Roman"/>
                <a:ea typeface="Times New Roman"/>
                <a:cs typeface="Times New Roman"/>
                <a:sym typeface="Times New Roman"/>
              </a:rPr>
              <a:t>Python</a:t>
            </a:r>
            <a:endParaRPr sz="2900">
              <a:solidFill>
                <a:srgbClr val="273239"/>
              </a:solidFill>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2900" b="1" u="sng">
                <a:solidFill>
                  <a:schemeClr val="hlink"/>
                </a:solidFill>
                <a:highlight>
                  <a:srgbClr val="FFFFFF"/>
                </a:highlight>
                <a:latin typeface="Arial"/>
                <a:ea typeface="Arial"/>
                <a:cs typeface="Arial"/>
                <a:sym typeface="Arial"/>
                <a:hlinkClick r:id="rId5"/>
              </a:rPr>
              <a:t>https://www.python.org/</a:t>
            </a:r>
            <a:endParaRPr sz="2900" b="1">
              <a:solidFill>
                <a:schemeClr val="accent2"/>
              </a:solidFill>
              <a:highlight>
                <a:srgbClr val="FFFFFF"/>
              </a:highlight>
              <a:latin typeface="Arial"/>
              <a:ea typeface="Arial"/>
              <a:cs typeface="Arial"/>
              <a:sym typeface="Arial"/>
            </a:endParaRPr>
          </a:p>
          <a:p>
            <a:pPr marL="457200" lvl="0" indent="0" algn="l" rtl="0">
              <a:lnSpc>
                <a:spcPct val="115000"/>
              </a:lnSpc>
              <a:spcBef>
                <a:spcPts val="0"/>
              </a:spcBef>
              <a:spcAft>
                <a:spcPts val="0"/>
              </a:spcAft>
              <a:buNone/>
            </a:pPr>
            <a:endParaRPr sz="2900" b="1">
              <a:solidFill>
                <a:schemeClr val="accent2"/>
              </a:solidFill>
              <a:highlight>
                <a:srgbClr val="FFFFFF"/>
              </a:highlight>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145e6cba462_1_12"/>
          <p:cNvSpPr txBox="1"/>
          <p:nvPr/>
        </p:nvSpPr>
        <p:spPr>
          <a:xfrm>
            <a:off x="2993950" y="2455925"/>
            <a:ext cx="60009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600" b="1">
                <a:solidFill>
                  <a:schemeClr val="accent6"/>
                </a:solidFill>
              </a:rPr>
              <a:t>THANK YOU</a:t>
            </a:r>
            <a:endParaRPr sz="7600" b="1">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aphicFrame>
        <p:nvGraphicFramePr>
          <p:cNvPr id="110" name="Google Shape;110;g143eaa73c7a_0_50"/>
          <p:cNvGraphicFramePr/>
          <p:nvPr>
            <p:extLst>
              <p:ext uri="{D42A27DB-BD31-4B8C-83A1-F6EECF244321}">
                <p14:modId xmlns:p14="http://schemas.microsoft.com/office/powerpoint/2010/main" val="104742336"/>
              </p:ext>
            </p:extLst>
          </p:nvPr>
        </p:nvGraphicFramePr>
        <p:xfrm>
          <a:off x="396625" y="1200600"/>
          <a:ext cx="11398725" cy="4852832"/>
        </p:xfrm>
        <a:graphic>
          <a:graphicData uri="http://schemas.openxmlformats.org/drawingml/2006/table">
            <a:tbl>
              <a:tblPr>
                <a:noFill/>
                <a:tableStyleId>{BB15FEBF-0BCC-477D-911E-22E4C4E027DC}</a:tableStyleId>
              </a:tblPr>
              <a:tblGrid>
                <a:gridCol w="1261675">
                  <a:extLst>
                    <a:ext uri="{9D8B030D-6E8A-4147-A177-3AD203B41FA5}">
                      <a16:colId xmlns:a16="http://schemas.microsoft.com/office/drawing/2014/main" val="20000"/>
                    </a:ext>
                  </a:extLst>
                </a:gridCol>
                <a:gridCol w="1292050">
                  <a:extLst>
                    <a:ext uri="{9D8B030D-6E8A-4147-A177-3AD203B41FA5}">
                      <a16:colId xmlns:a16="http://schemas.microsoft.com/office/drawing/2014/main" val="20001"/>
                    </a:ext>
                  </a:extLst>
                </a:gridCol>
                <a:gridCol w="1121050">
                  <a:extLst>
                    <a:ext uri="{9D8B030D-6E8A-4147-A177-3AD203B41FA5}">
                      <a16:colId xmlns:a16="http://schemas.microsoft.com/office/drawing/2014/main" val="20002"/>
                    </a:ext>
                  </a:extLst>
                </a:gridCol>
                <a:gridCol w="3175000">
                  <a:extLst>
                    <a:ext uri="{9D8B030D-6E8A-4147-A177-3AD203B41FA5}">
                      <a16:colId xmlns:a16="http://schemas.microsoft.com/office/drawing/2014/main" val="20003"/>
                    </a:ext>
                  </a:extLst>
                </a:gridCol>
                <a:gridCol w="1530525">
                  <a:extLst>
                    <a:ext uri="{9D8B030D-6E8A-4147-A177-3AD203B41FA5}">
                      <a16:colId xmlns:a16="http://schemas.microsoft.com/office/drawing/2014/main" val="20004"/>
                    </a:ext>
                  </a:extLst>
                </a:gridCol>
                <a:gridCol w="3018425">
                  <a:extLst>
                    <a:ext uri="{9D8B030D-6E8A-4147-A177-3AD203B41FA5}">
                      <a16:colId xmlns:a16="http://schemas.microsoft.com/office/drawing/2014/main" val="20005"/>
                    </a:ext>
                  </a:extLst>
                </a:gridCol>
              </a:tblGrid>
              <a:tr h="1047115">
                <a:tc>
                  <a:txBody>
                    <a:bodyPr/>
                    <a:lstStyle/>
                    <a:p>
                      <a:pPr marL="0" lvl="0" indent="0" algn="ctr" rtl="0">
                        <a:spcBef>
                          <a:spcPts val="0"/>
                        </a:spcBef>
                        <a:spcAft>
                          <a:spcPts val="0"/>
                        </a:spcAft>
                        <a:buNone/>
                      </a:pPr>
                      <a:r>
                        <a:rPr lang="en-US" sz="2300" b="1">
                          <a:solidFill>
                            <a:schemeClr val="lt1"/>
                          </a:solidFill>
                        </a:rPr>
                        <a:t>SPRINT</a:t>
                      </a:r>
                      <a:endParaRPr sz="23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2300" b="1">
                          <a:solidFill>
                            <a:schemeClr val="lt1"/>
                          </a:solidFill>
                        </a:rPr>
                        <a:t>EPIC</a:t>
                      </a:r>
                      <a:endParaRPr sz="23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900" b="1">
                          <a:solidFill>
                            <a:schemeClr val="lt1"/>
                          </a:solidFill>
                        </a:rPr>
                        <a:t>USER STORY#</a:t>
                      </a:r>
                      <a:endParaRPr sz="19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2300" b="1">
                          <a:solidFill>
                            <a:schemeClr val="lt1"/>
                          </a:solidFill>
                        </a:rPr>
                        <a:t>USER STORY</a:t>
                      </a:r>
                      <a:endParaRPr sz="23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rPr>
                        <a:t>ESSENTIAL/</a:t>
                      </a:r>
                      <a:endParaRPr sz="1800" b="1">
                        <a:solidFill>
                          <a:schemeClr val="lt1"/>
                        </a:solidFill>
                      </a:endParaRPr>
                    </a:p>
                    <a:p>
                      <a:pPr marL="0" lvl="0" indent="0" algn="ctr" rtl="0">
                        <a:spcBef>
                          <a:spcPts val="0"/>
                        </a:spcBef>
                        <a:spcAft>
                          <a:spcPts val="0"/>
                        </a:spcAft>
                        <a:buNone/>
                      </a:pPr>
                      <a:r>
                        <a:rPr lang="en-US" sz="1800" b="1">
                          <a:solidFill>
                            <a:schemeClr val="lt1"/>
                          </a:solidFill>
                        </a:rPr>
                        <a:t>DESIRABLE</a:t>
                      </a:r>
                      <a:endParaRPr sz="18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500" b="1">
                          <a:solidFill>
                            <a:schemeClr val="lt1"/>
                          </a:solidFill>
                        </a:rPr>
                        <a:t>DESCRIPTION OF THE REQUIREMENT</a:t>
                      </a:r>
                      <a:endParaRPr sz="15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031939">
                <a:tc>
                  <a:txBody>
                    <a:bodyPr/>
                    <a:lstStyle/>
                    <a:p>
                      <a:pPr marL="0" lvl="0" indent="0" algn="ctr" rtl="0">
                        <a:spcBef>
                          <a:spcPts val="0"/>
                        </a:spcBef>
                        <a:spcAft>
                          <a:spcPts val="0"/>
                        </a:spcAft>
                        <a:buNone/>
                      </a:pPr>
                      <a:r>
                        <a:rPr lang="en-US" sz="1600" dirty="0"/>
                        <a:t>RS 4</a:t>
                      </a:r>
                      <a:endParaRPr sz="16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t>ADMIN</a:t>
                      </a:r>
                      <a:endParaRPr sz="16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a:t>4</a:t>
                      </a:r>
                      <a:endParaRPr sz="16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t>As an admin, he must be able to see the occupancy status</a:t>
                      </a:r>
                      <a:endParaRPr sz="16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a:t>Essential</a:t>
                      </a:r>
                      <a:endParaRPr sz="16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a:t>A table displayed with a column showing Occupied if the details of the occupant is found, else not occupied</a:t>
                      </a:r>
                      <a:endParaRPr sz="16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1068354">
                <a:tc>
                  <a:txBody>
                    <a:bodyPr/>
                    <a:lstStyle/>
                    <a:p>
                      <a:pPr marL="0" lvl="0" indent="0" algn="ctr" rtl="0">
                        <a:spcBef>
                          <a:spcPts val="0"/>
                        </a:spcBef>
                        <a:spcAft>
                          <a:spcPts val="0"/>
                        </a:spcAft>
                        <a:buNone/>
                      </a:pPr>
                      <a:r>
                        <a:rPr lang="en-US" sz="1600"/>
                        <a:t>RS 5</a:t>
                      </a:r>
                      <a:endParaRPr sz="16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t>ADMIN</a:t>
                      </a:r>
                      <a:endParaRPr sz="16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t>5</a:t>
                      </a:r>
                      <a:endParaRPr sz="16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t>As an admin, the admin should be able to login only through the admin login</a:t>
                      </a:r>
                      <a:endParaRPr sz="16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t>Essential</a:t>
                      </a:r>
                      <a:endParaRPr sz="16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1"/>
                          </a:solidFill>
                        </a:rPr>
                        <a:t>The username &amp; password should be separate for admin.</a:t>
                      </a:r>
                      <a:endParaRPr sz="16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1574738">
                <a:tc>
                  <a:txBody>
                    <a:bodyPr/>
                    <a:lstStyle/>
                    <a:p>
                      <a:pPr marL="0" lvl="0" indent="0" algn="ctr" rtl="0">
                        <a:spcBef>
                          <a:spcPts val="0"/>
                        </a:spcBef>
                        <a:spcAft>
                          <a:spcPts val="0"/>
                        </a:spcAft>
                        <a:buNone/>
                      </a:pPr>
                      <a:r>
                        <a:rPr lang="en-US" sz="1600" dirty="0"/>
                        <a:t>RS 6</a:t>
                      </a:r>
                      <a:endParaRPr sz="1600" dirty="0"/>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t>ADMIN</a:t>
                      </a:r>
                      <a:endParaRPr sz="1600"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t>6</a:t>
                      </a:r>
                      <a:endParaRPr sz="1600"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b="0" i="0" u="none" strike="noStrike" cap="none" dirty="0">
                          <a:solidFill>
                            <a:srgbClr val="000000"/>
                          </a:solidFill>
                          <a:effectLst/>
                          <a:latin typeface="Arial"/>
                          <a:ea typeface="Arial"/>
                          <a:cs typeface="Arial"/>
                          <a:sym typeface="Arial"/>
                        </a:rPr>
                        <a:t>As an admin he must be able to remove an occupant if he / she vacates the flat</a:t>
                      </a:r>
                      <a:endParaRPr sz="1600"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t>Essential</a:t>
                      </a:r>
                      <a:endParaRPr sz="1600" dirty="0"/>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b="0" i="0" u="none" strike="noStrike" cap="none" dirty="0">
                          <a:solidFill>
                            <a:srgbClr val="000000"/>
                          </a:solidFill>
                          <a:effectLst/>
                          <a:latin typeface="Arial"/>
                          <a:ea typeface="Arial"/>
                          <a:cs typeface="Arial"/>
                          <a:sym typeface="Arial"/>
                        </a:rPr>
                        <a:t>The admin must enter the block and flat number which is to be vacated</a:t>
                      </a:r>
                      <a:endParaRPr sz="1600" dirty="0"/>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934578100"/>
                  </a:ext>
                </a:extLst>
              </a:tr>
            </a:tbl>
          </a:graphicData>
        </a:graphic>
      </p:graphicFrame>
      <p:sp>
        <p:nvSpPr>
          <p:cNvPr id="111" name="Google Shape;111;g143eaa73c7a_0_50"/>
          <p:cNvSpPr txBox="1"/>
          <p:nvPr/>
        </p:nvSpPr>
        <p:spPr>
          <a:xfrm>
            <a:off x="782238" y="0"/>
            <a:ext cx="106275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b="1">
                <a:solidFill>
                  <a:srgbClr val="1B57B5"/>
                </a:solidFill>
                <a:latin typeface="Times New Roman"/>
                <a:ea typeface="Times New Roman"/>
                <a:cs typeface="Times New Roman"/>
                <a:sym typeface="Times New Roman"/>
              </a:rPr>
              <a:t>REQUIREMENT ENGINEERING</a:t>
            </a:r>
            <a:r>
              <a:rPr lang="en-US" sz="2900" b="1">
                <a:solidFill>
                  <a:srgbClr val="1B57B5"/>
                </a:solidFill>
                <a:latin typeface="Times New Roman"/>
                <a:ea typeface="Times New Roman"/>
                <a:cs typeface="Times New Roman"/>
                <a:sym typeface="Times New Roman"/>
              </a:rPr>
              <a:t>  </a:t>
            </a:r>
            <a:endParaRPr sz="2900" b="1">
              <a:solidFill>
                <a:srgbClr val="1B57B5"/>
              </a:solidFill>
              <a:latin typeface="Times New Roman"/>
              <a:ea typeface="Times New Roman"/>
              <a:cs typeface="Times New Roman"/>
              <a:sym typeface="Times New Roman"/>
            </a:endParaRPr>
          </a:p>
          <a:p>
            <a:pPr marL="0" lvl="0" indent="0" algn="ctr" rtl="0">
              <a:spcBef>
                <a:spcPts val="0"/>
              </a:spcBef>
              <a:spcAft>
                <a:spcPts val="0"/>
              </a:spcAft>
              <a:buNone/>
            </a:pPr>
            <a:r>
              <a:rPr lang="en-US" sz="2900" b="1">
                <a:solidFill>
                  <a:schemeClr val="dk1"/>
                </a:solidFill>
                <a:latin typeface="Times New Roman"/>
                <a:ea typeface="Times New Roman"/>
                <a:cs typeface="Times New Roman"/>
                <a:sym typeface="Times New Roman"/>
              </a:rPr>
              <a:t>Functional Requirements - ADMIN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aphicFrame>
        <p:nvGraphicFramePr>
          <p:cNvPr id="117" name="Google Shape;117;g143eaa73c7a_0_56"/>
          <p:cNvGraphicFramePr/>
          <p:nvPr>
            <p:extLst>
              <p:ext uri="{D42A27DB-BD31-4B8C-83A1-F6EECF244321}">
                <p14:modId xmlns:p14="http://schemas.microsoft.com/office/powerpoint/2010/main" val="621735747"/>
              </p:ext>
            </p:extLst>
          </p:nvPr>
        </p:nvGraphicFramePr>
        <p:xfrm>
          <a:off x="193500" y="1304550"/>
          <a:ext cx="11835825" cy="2230595"/>
        </p:xfrm>
        <a:graphic>
          <a:graphicData uri="http://schemas.openxmlformats.org/drawingml/2006/table">
            <a:tbl>
              <a:tblPr>
                <a:noFill/>
                <a:tableStyleId>{BB15FEBF-0BCC-477D-911E-22E4C4E027DC}</a:tableStyleId>
              </a:tblPr>
              <a:tblGrid>
                <a:gridCol w="1142525">
                  <a:extLst>
                    <a:ext uri="{9D8B030D-6E8A-4147-A177-3AD203B41FA5}">
                      <a16:colId xmlns:a16="http://schemas.microsoft.com/office/drawing/2014/main" val="20000"/>
                    </a:ext>
                  </a:extLst>
                </a:gridCol>
                <a:gridCol w="2003575">
                  <a:extLst>
                    <a:ext uri="{9D8B030D-6E8A-4147-A177-3AD203B41FA5}">
                      <a16:colId xmlns:a16="http://schemas.microsoft.com/office/drawing/2014/main" val="20001"/>
                    </a:ext>
                  </a:extLst>
                </a:gridCol>
                <a:gridCol w="1246200">
                  <a:extLst>
                    <a:ext uri="{9D8B030D-6E8A-4147-A177-3AD203B41FA5}">
                      <a16:colId xmlns:a16="http://schemas.microsoft.com/office/drawing/2014/main" val="20002"/>
                    </a:ext>
                  </a:extLst>
                </a:gridCol>
                <a:gridCol w="2922900">
                  <a:extLst>
                    <a:ext uri="{9D8B030D-6E8A-4147-A177-3AD203B41FA5}">
                      <a16:colId xmlns:a16="http://schemas.microsoft.com/office/drawing/2014/main" val="20003"/>
                    </a:ext>
                  </a:extLst>
                </a:gridCol>
                <a:gridCol w="1517075">
                  <a:extLst>
                    <a:ext uri="{9D8B030D-6E8A-4147-A177-3AD203B41FA5}">
                      <a16:colId xmlns:a16="http://schemas.microsoft.com/office/drawing/2014/main" val="20004"/>
                    </a:ext>
                  </a:extLst>
                </a:gridCol>
                <a:gridCol w="3003550">
                  <a:extLst>
                    <a:ext uri="{9D8B030D-6E8A-4147-A177-3AD203B41FA5}">
                      <a16:colId xmlns:a16="http://schemas.microsoft.com/office/drawing/2014/main" val="20005"/>
                    </a:ext>
                  </a:extLst>
                </a:gridCol>
              </a:tblGrid>
              <a:tr h="1011425">
                <a:tc>
                  <a:txBody>
                    <a:bodyPr/>
                    <a:lstStyle/>
                    <a:p>
                      <a:pPr marL="0" lvl="0" indent="0" algn="ctr" rtl="0">
                        <a:spcBef>
                          <a:spcPts val="0"/>
                        </a:spcBef>
                        <a:spcAft>
                          <a:spcPts val="0"/>
                        </a:spcAft>
                        <a:buNone/>
                      </a:pPr>
                      <a:r>
                        <a:rPr lang="en-US" sz="2000" b="1">
                          <a:solidFill>
                            <a:schemeClr val="lt1"/>
                          </a:solidFill>
                        </a:rPr>
                        <a:t>SPRINT</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2300" b="1">
                          <a:solidFill>
                            <a:schemeClr val="lt1"/>
                          </a:solidFill>
                        </a:rPr>
                        <a:t>EPIC</a:t>
                      </a:r>
                      <a:endParaRPr sz="23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900" b="1">
                          <a:solidFill>
                            <a:schemeClr val="lt1"/>
                          </a:solidFill>
                        </a:rPr>
                        <a:t>USER STORY#</a:t>
                      </a:r>
                      <a:endParaRPr sz="19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2300" b="1">
                          <a:solidFill>
                            <a:schemeClr val="lt1"/>
                          </a:solidFill>
                        </a:rPr>
                        <a:t>USER STORY</a:t>
                      </a:r>
                      <a:endParaRPr sz="23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rPr>
                        <a:t>ESSENTIAL/</a:t>
                      </a:r>
                      <a:endParaRPr sz="1800" b="1">
                        <a:solidFill>
                          <a:schemeClr val="lt1"/>
                        </a:solidFill>
                      </a:endParaRPr>
                    </a:p>
                    <a:p>
                      <a:pPr marL="0" lvl="0" indent="0" algn="ctr" rtl="0">
                        <a:spcBef>
                          <a:spcPts val="0"/>
                        </a:spcBef>
                        <a:spcAft>
                          <a:spcPts val="0"/>
                        </a:spcAft>
                        <a:buNone/>
                      </a:pPr>
                      <a:r>
                        <a:rPr lang="en-US" sz="1800" b="1">
                          <a:solidFill>
                            <a:schemeClr val="lt1"/>
                          </a:solidFill>
                        </a:rPr>
                        <a:t>DESIRABLE</a:t>
                      </a:r>
                      <a:endParaRPr sz="18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500" b="1">
                          <a:solidFill>
                            <a:schemeClr val="lt1"/>
                          </a:solidFill>
                        </a:rPr>
                        <a:t>DESCRIPTION OF THE REQUIREMENT</a:t>
                      </a:r>
                      <a:endParaRPr sz="15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196950">
                <a:tc>
                  <a:txBody>
                    <a:bodyPr/>
                    <a:lstStyle/>
                    <a:p>
                      <a:pPr marL="0" lvl="0" indent="0" algn="ctr" rtl="0">
                        <a:spcBef>
                          <a:spcPts val="0"/>
                        </a:spcBef>
                        <a:spcAft>
                          <a:spcPts val="0"/>
                        </a:spcAft>
                        <a:buNone/>
                      </a:pPr>
                      <a:r>
                        <a:rPr lang="en-US" sz="2300" dirty="0"/>
                        <a:t>RS 7</a:t>
                      </a:r>
                      <a:endParaRPr sz="23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100"/>
                        <a:t>Occupant</a:t>
                      </a:r>
                      <a:endParaRPr sz="2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t>1</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US" sz="1700">
                          <a:solidFill>
                            <a:schemeClr val="dk1"/>
                          </a:solidFill>
                        </a:rPr>
                        <a:t>As an occupant, the occupant should be able to login only through the occupant login</a:t>
                      </a:r>
                      <a:endParaRPr sz="2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US" sz="2300">
                          <a:solidFill>
                            <a:schemeClr val="dk1"/>
                          </a:solidFill>
                        </a:rPr>
                        <a:t>Essential</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800" dirty="0"/>
                        <a:t>The username &amp; password should be present in the separate login details</a:t>
                      </a:r>
                      <a:endParaRPr sz="18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bl>
          </a:graphicData>
        </a:graphic>
      </p:graphicFrame>
      <p:graphicFrame>
        <p:nvGraphicFramePr>
          <p:cNvPr id="118" name="Google Shape;118;g143eaa73c7a_0_56"/>
          <p:cNvGraphicFramePr/>
          <p:nvPr>
            <p:extLst>
              <p:ext uri="{D42A27DB-BD31-4B8C-83A1-F6EECF244321}">
                <p14:modId xmlns:p14="http://schemas.microsoft.com/office/powerpoint/2010/main" val="3470917447"/>
              </p:ext>
            </p:extLst>
          </p:nvPr>
        </p:nvGraphicFramePr>
        <p:xfrm>
          <a:off x="193500" y="3535138"/>
          <a:ext cx="11835825" cy="1261906"/>
        </p:xfrm>
        <a:graphic>
          <a:graphicData uri="http://schemas.openxmlformats.org/drawingml/2006/table">
            <a:tbl>
              <a:tblPr>
                <a:noFill/>
                <a:tableStyleId>{BB15FEBF-0BCC-477D-911E-22E4C4E027DC}</a:tableStyleId>
              </a:tblPr>
              <a:tblGrid>
                <a:gridCol w="1142525">
                  <a:extLst>
                    <a:ext uri="{9D8B030D-6E8A-4147-A177-3AD203B41FA5}">
                      <a16:colId xmlns:a16="http://schemas.microsoft.com/office/drawing/2014/main" val="20000"/>
                    </a:ext>
                  </a:extLst>
                </a:gridCol>
                <a:gridCol w="2003575">
                  <a:extLst>
                    <a:ext uri="{9D8B030D-6E8A-4147-A177-3AD203B41FA5}">
                      <a16:colId xmlns:a16="http://schemas.microsoft.com/office/drawing/2014/main" val="20001"/>
                    </a:ext>
                  </a:extLst>
                </a:gridCol>
                <a:gridCol w="1246200">
                  <a:extLst>
                    <a:ext uri="{9D8B030D-6E8A-4147-A177-3AD203B41FA5}">
                      <a16:colId xmlns:a16="http://schemas.microsoft.com/office/drawing/2014/main" val="20002"/>
                    </a:ext>
                  </a:extLst>
                </a:gridCol>
                <a:gridCol w="2922900">
                  <a:extLst>
                    <a:ext uri="{9D8B030D-6E8A-4147-A177-3AD203B41FA5}">
                      <a16:colId xmlns:a16="http://schemas.microsoft.com/office/drawing/2014/main" val="20003"/>
                    </a:ext>
                  </a:extLst>
                </a:gridCol>
                <a:gridCol w="1517075">
                  <a:extLst>
                    <a:ext uri="{9D8B030D-6E8A-4147-A177-3AD203B41FA5}">
                      <a16:colId xmlns:a16="http://schemas.microsoft.com/office/drawing/2014/main" val="20004"/>
                    </a:ext>
                  </a:extLst>
                </a:gridCol>
                <a:gridCol w="3003550">
                  <a:extLst>
                    <a:ext uri="{9D8B030D-6E8A-4147-A177-3AD203B41FA5}">
                      <a16:colId xmlns:a16="http://schemas.microsoft.com/office/drawing/2014/main" val="20005"/>
                    </a:ext>
                  </a:extLst>
                </a:gridCol>
              </a:tblGrid>
              <a:tr h="1196950">
                <a:tc>
                  <a:txBody>
                    <a:bodyPr/>
                    <a:lstStyle/>
                    <a:p>
                      <a:pPr marL="0" lvl="0" indent="0" algn="ctr" rtl="0">
                        <a:spcBef>
                          <a:spcPts val="0"/>
                        </a:spcBef>
                        <a:spcAft>
                          <a:spcPts val="0"/>
                        </a:spcAft>
                        <a:buNone/>
                      </a:pPr>
                      <a:r>
                        <a:rPr lang="en-US" sz="2300" dirty="0"/>
                        <a:t>RS 8</a:t>
                      </a:r>
                      <a:endParaRPr sz="23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US" sz="2000">
                          <a:solidFill>
                            <a:schemeClr val="dk1"/>
                          </a:solidFill>
                        </a:rPr>
                        <a:t>Occupant</a:t>
                      </a:r>
                      <a:endParaRPr sz="2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300"/>
                        <a:t>2</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06000"/>
                        </a:lnSpc>
                        <a:spcBef>
                          <a:spcPts val="0"/>
                        </a:spcBef>
                        <a:spcAft>
                          <a:spcPts val="800"/>
                        </a:spcAft>
                        <a:buNone/>
                      </a:pPr>
                      <a:r>
                        <a:rPr lang="en-US" sz="1700">
                          <a:solidFill>
                            <a:schemeClr val="dk1"/>
                          </a:solidFill>
                        </a:rPr>
                        <a:t>The occupant should be able to view if monthly maintenance fees has been paid</a:t>
                      </a:r>
                      <a:endParaRPr sz="17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300">
                          <a:solidFill>
                            <a:schemeClr val="dk1"/>
                          </a:solidFill>
                        </a:rPr>
                        <a:t>Essential</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500" dirty="0">
                          <a:solidFill>
                            <a:schemeClr val="dk1"/>
                          </a:solidFill>
                        </a:rPr>
                        <a:t>A message box will be displayed showing monthly maintenance payment status .</a:t>
                      </a:r>
                      <a:endParaRPr sz="1500" dirty="0">
                        <a:solidFill>
                          <a:schemeClr val="dk1"/>
                        </a:solidFill>
                      </a:endParaRPr>
                    </a:p>
                    <a:p>
                      <a:pPr marL="0" lvl="0" indent="0" algn="ctr" rtl="0">
                        <a:spcBef>
                          <a:spcPts val="0"/>
                        </a:spcBef>
                        <a:spcAft>
                          <a:spcPts val="0"/>
                        </a:spcAft>
                        <a:buNone/>
                      </a:pPr>
                      <a:endParaRPr sz="1500"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bl>
          </a:graphicData>
        </a:graphic>
      </p:graphicFrame>
      <p:graphicFrame>
        <p:nvGraphicFramePr>
          <p:cNvPr id="119" name="Google Shape;119;g143eaa73c7a_0_56"/>
          <p:cNvGraphicFramePr/>
          <p:nvPr>
            <p:extLst>
              <p:ext uri="{D42A27DB-BD31-4B8C-83A1-F6EECF244321}">
                <p14:modId xmlns:p14="http://schemas.microsoft.com/office/powerpoint/2010/main" val="587303068"/>
              </p:ext>
            </p:extLst>
          </p:nvPr>
        </p:nvGraphicFramePr>
        <p:xfrm>
          <a:off x="193488" y="4800950"/>
          <a:ext cx="11835825" cy="1196950"/>
        </p:xfrm>
        <a:graphic>
          <a:graphicData uri="http://schemas.openxmlformats.org/drawingml/2006/table">
            <a:tbl>
              <a:tblPr>
                <a:noFill/>
                <a:tableStyleId>{BB15FEBF-0BCC-477D-911E-22E4C4E027DC}</a:tableStyleId>
              </a:tblPr>
              <a:tblGrid>
                <a:gridCol w="1142525">
                  <a:extLst>
                    <a:ext uri="{9D8B030D-6E8A-4147-A177-3AD203B41FA5}">
                      <a16:colId xmlns:a16="http://schemas.microsoft.com/office/drawing/2014/main" val="20000"/>
                    </a:ext>
                  </a:extLst>
                </a:gridCol>
                <a:gridCol w="2003575">
                  <a:extLst>
                    <a:ext uri="{9D8B030D-6E8A-4147-A177-3AD203B41FA5}">
                      <a16:colId xmlns:a16="http://schemas.microsoft.com/office/drawing/2014/main" val="20001"/>
                    </a:ext>
                  </a:extLst>
                </a:gridCol>
                <a:gridCol w="1246200">
                  <a:extLst>
                    <a:ext uri="{9D8B030D-6E8A-4147-A177-3AD203B41FA5}">
                      <a16:colId xmlns:a16="http://schemas.microsoft.com/office/drawing/2014/main" val="20002"/>
                    </a:ext>
                  </a:extLst>
                </a:gridCol>
                <a:gridCol w="2922900">
                  <a:extLst>
                    <a:ext uri="{9D8B030D-6E8A-4147-A177-3AD203B41FA5}">
                      <a16:colId xmlns:a16="http://schemas.microsoft.com/office/drawing/2014/main" val="20003"/>
                    </a:ext>
                  </a:extLst>
                </a:gridCol>
                <a:gridCol w="1517075">
                  <a:extLst>
                    <a:ext uri="{9D8B030D-6E8A-4147-A177-3AD203B41FA5}">
                      <a16:colId xmlns:a16="http://schemas.microsoft.com/office/drawing/2014/main" val="20004"/>
                    </a:ext>
                  </a:extLst>
                </a:gridCol>
                <a:gridCol w="3003550">
                  <a:extLst>
                    <a:ext uri="{9D8B030D-6E8A-4147-A177-3AD203B41FA5}">
                      <a16:colId xmlns:a16="http://schemas.microsoft.com/office/drawing/2014/main" val="20005"/>
                    </a:ext>
                  </a:extLst>
                </a:gridCol>
              </a:tblGrid>
              <a:tr h="1196950">
                <a:tc>
                  <a:txBody>
                    <a:bodyPr/>
                    <a:lstStyle/>
                    <a:p>
                      <a:pPr marL="0" lvl="0" indent="0" algn="ctr" rtl="0">
                        <a:spcBef>
                          <a:spcPts val="0"/>
                        </a:spcBef>
                        <a:spcAft>
                          <a:spcPts val="0"/>
                        </a:spcAft>
                        <a:buNone/>
                      </a:pPr>
                      <a:r>
                        <a:rPr lang="en-US" sz="2300" dirty="0"/>
                        <a:t>RS 9</a:t>
                      </a:r>
                      <a:endParaRPr sz="23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100"/>
                        <a:t>Occupant</a:t>
                      </a:r>
                      <a:endParaRPr sz="2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t>3</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700">
                          <a:solidFill>
                            <a:schemeClr val="dk1"/>
                          </a:solidFill>
                        </a:rPr>
                        <a:t>Occupant should be allowed to pay the monthly maintenance fee</a:t>
                      </a:r>
                      <a:endParaRPr sz="2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solidFill>
                            <a:schemeClr val="dk1"/>
                          </a:solidFill>
                        </a:rPr>
                        <a:t>Essential</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800" dirty="0"/>
                        <a:t>The occupant must be able to pay either through UPI or net banking</a:t>
                      </a:r>
                      <a:endParaRPr sz="18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sp>
        <p:nvSpPr>
          <p:cNvPr id="120" name="Google Shape;120;g143eaa73c7a_0_56"/>
          <p:cNvSpPr txBox="1"/>
          <p:nvPr/>
        </p:nvSpPr>
        <p:spPr>
          <a:xfrm>
            <a:off x="782238" y="103950"/>
            <a:ext cx="106275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b="1">
                <a:solidFill>
                  <a:srgbClr val="1B57B5"/>
                </a:solidFill>
                <a:latin typeface="Times New Roman"/>
                <a:ea typeface="Times New Roman"/>
                <a:cs typeface="Times New Roman"/>
                <a:sym typeface="Times New Roman"/>
              </a:rPr>
              <a:t>REQUIREMENT ENGINEERING</a:t>
            </a:r>
            <a:r>
              <a:rPr lang="en-US" sz="2900" b="1">
                <a:solidFill>
                  <a:srgbClr val="1B57B5"/>
                </a:solidFill>
                <a:latin typeface="Times New Roman"/>
                <a:ea typeface="Times New Roman"/>
                <a:cs typeface="Times New Roman"/>
                <a:sym typeface="Times New Roman"/>
              </a:rPr>
              <a:t>  </a:t>
            </a:r>
            <a:endParaRPr sz="2900" b="1">
              <a:solidFill>
                <a:srgbClr val="1B57B5"/>
              </a:solidFill>
              <a:latin typeface="Times New Roman"/>
              <a:ea typeface="Times New Roman"/>
              <a:cs typeface="Times New Roman"/>
              <a:sym typeface="Times New Roman"/>
            </a:endParaRPr>
          </a:p>
          <a:p>
            <a:pPr marL="0" lvl="0" indent="0" algn="ctr" rtl="0">
              <a:spcBef>
                <a:spcPts val="0"/>
              </a:spcBef>
              <a:spcAft>
                <a:spcPts val="0"/>
              </a:spcAft>
              <a:buNone/>
            </a:pPr>
            <a:r>
              <a:rPr lang="en-US" sz="2900" b="1">
                <a:solidFill>
                  <a:schemeClr val="dk1"/>
                </a:solidFill>
                <a:latin typeface="Times New Roman"/>
                <a:ea typeface="Times New Roman"/>
                <a:cs typeface="Times New Roman"/>
                <a:sym typeface="Times New Roman"/>
              </a:rPr>
              <a:t>Functional Requirements - OCCUPANT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aphicFrame>
        <p:nvGraphicFramePr>
          <p:cNvPr id="126" name="Google Shape;126;g14586bc6668_1_9"/>
          <p:cNvGraphicFramePr/>
          <p:nvPr/>
        </p:nvGraphicFramePr>
        <p:xfrm>
          <a:off x="178075" y="1052375"/>
          <a:ext cx="11835825" cy="1051530"/>
        </p:xfrm>
        <a:graphic>
          <a:graphicData uri="http://schemas.openxmlformats.org/drawingml/2006/table">
            <a:tbl>
              <a:tblPr>
                <a:noFill/>
                <a:tableStyleId>{BB15FEBF-0BCC-477D-911E-22E4C4E027DC}</a:tableStyleId>
              </a:tblPr>
              <a:tblGrid>
                <a:gridCol w="11311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064525">
                  <a:extLst>
                    <a:ext uri="{9D8B030D-6E8A-4147-A177-3AD203B41FA5}">
                      <a16:colId xmlns:a16="http://schemas.microsoft.com/office/drawing/2014/main" val="20002"/>
                    </a:ext>
                  </a:extLst>
                </a:gridCol>
                <a:gridCol w="2729875">
                  <a:extLst>
                    <a:ext uri="{9D8B030D-6E8A-4147-A177-3AD203B41FA5}">
                      <a16:colId xmlns:a16="http://schemas.microsoft.com/office/drawing/2014/main" val="20003"/>
                    </a:ext>
                  </a:extLst>
                </a:gridCol>
                <a:gridCol w="1619275">
                  <a:extLst>
                    <a:ext uri="{9D8B030D-6E8A-4147-A177-3AD203B41FA5}">
                      <a16:colId xmlns:a16="http://schemas.microsoft.com/office/drawing/2014/main" val="20004"/>
                    </a:ext>
                  </a:extLst>
                </a:gridCol>
                <a:gridCol w="3673450">
                  <a:extLst>
                    <a:ext uri="{9D8B030D-6E8A-4147-A177-3AD203B41FA5}">
                      <a16:colId xmlns:a16="http://schemas.microsoft.com/office/drawing/2014/main" val="20005"/>
                    </a:ext>
                  </a:extLst>
                </a:gridCol>
              </a:tblGrid>
              <a:tr h="1011425">
                <a:tc>
                  <a:txBody>
                    <a:bodyPr/>
                    <a:lstStyle/>
                    <a:p>
                      <a:pPr marL="0" lvl="0" indent="0" algn="ctr" rtl="0">
                        <a:spcBef>
                          <a:spcPts val="0"/>
                        </a:spcBef>
                        <a:spcAft>
                          <a:spcPts val="0"/>
                        </a:spcAft>
                        <a:buNone/>
                      </a:pPr>
                      <a:r>
                        <a:rPr lang="en-US" sz="2000" b="1">
                          <a:solidFill>
                            <a:schemeClr val="lt1"/>
                          </a:solidFill>
                        </a:rPr>
                        <a:t>SPRINT</a:t>
                      </a:r>
                      <a:endParaRPr sz="2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2300" b="1" dirty="0">
                          <a:solidFill>
                            <a:schemeClr val="lt1"/>
                          </a:solidFill>
                        </a:rPr>
                        <a:t>EPIC</a:t>
                      </a:r>
                      <a:endParaRPr sz="23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900" b="1">
                          <a:solidFill>
                            <a:schemeClr val="lt1"/>
                          </a:solidFill>
                        </a:rPr>
                        <a:t>USER STORY#</a:t>
                      </a:r>
                      <a:endParaRPr sz="19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2300" b="1">
                          <a:solidFill>
                            <a:schemeClr val="lt1"/>
                          </a:solidFill>
                        </a:rPr>
                        <a:t>USER STORY</a:t>
                      </a:r>
                      <a:endParaRPr sz="23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a:solidFill>
                            <a:schemeClr val="lt1"/>
                          </a:solidFill>
                        </a:rPr>
                        <a:t>ESSENTIAL/</a:t>
                      </a:r>
                      <a:endParaRPr sz="1800" b="1">
                        <a:solidFill>
                          <a:schemeClr val="lt1"/>
                        </a:solidFill>
                      </a:endParaRPr>
                    </a:p>
                    <a:p>
                      <a:pPr marL="0" lvl="0" indent="0" algn="ctr" rtl="0">
                        <a:spcBef>
                          <a:spcPts val="0"/>
                        </a:spcBef>
                        <a:spcAft>
                          <a:spcPts val="0"/>
                        </a:spcAft>
                        <a:buNone/>
                      </a:pPr>
                      <a:r>
                        <a:rPr lang="en-US" sz="1800" b="1">
                          <a:solidFill>
                            <a:schemeClr val="lt1"/>
                          </a:solidFill>
                        </a:rPr>
                        <a:t>DESIRABLE</a:t>
                      </a:r>
                      <a:endParaRPr sz="18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500" b="1" dirty="0">
                          <a:solidFill>
                            <a:schemeClr val="lt1"/>
                          </a:solidFill>
                        </a:rPr>
                        <a:t>DESCRIPTION OF THE REQUIREMENT</a:t>
                      </a:r>
                      <a:endParaRPr sz="1500" b="1" dirty="0">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bl>
          </a:graphicData>
        </a:graphic>
      </p:graphicFrame>
      <p:graphicFrame>
        <p:nvGraphicFramePr>
          <p:cNvPr id="127" name="Google Shape;127;g14586bc6668_1_9"/>
          <p:cNvGraphicFramePr/>
          <p:nvPr>
            <p:extLst>
              <p:ext uri="{D42A27DB-BD31-4B8C-83A1-F6EECF244321}">
                <p14:modId xmlns:p14="http://schemas.microsoft.com/office/powerpoint/2010/main" val="248749654"/>
              </p:ext>
            </p:extLst>
          </p:nvPr>
        </p:nvGraphicFramePr>
        <p:xfrm>
          <a:off x="178075" y="2063805"/>
          <a:ext cx="11835825" cy="1478250"/>
        </p:xfrm>
        <a:graphic>
          <a:graphicData uri="http://schemas.openxmlformats.org/drawingml/2006/table">
            <a:tbl>
              <a:tblPr>
                <a:noFill/>
                <a:tableStyleId>{BB15FEBF-0BCC-477D-911E-22E4C4E027DC}</a:tableStyleId>
              </a:tblPr>
              <a:tblGrid>
                <a:gridCol w="11311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064525">
                  <a:extLst>
                    <a:ext uri="{9D8B030D-6E8A-4147-A177-3AD203B41FA5}">
                      <a16:colId xmlns:a16="http://schemas.microsoft.com/office/drawing/2014/main" val="20002"/>
                    </a:ext>
                  </a:extLst>
                </a:gridCol>
                <a:gridCol w="2775325">
                  <a:extLst>
                    <a:ext uri="{9D8B030D-6E8A-4147-A177-3AD203B41FA5}">
                      <a16:colId xmlns:a16="http://schemas.microsoft.com/office/drawing/2014/main" val="20003"/>
                    </a:ext>
                  </a:extLst>
                </a:gridCol>
                <a:gridCol w="1573825">
                  <a:extLst>
                    <a:ext uri="{9D8B030D-6E8A-4147-A177-3AD203B41FA5}">
                      <a16:colId xmlns:a16="http://schemas.microsoft.com/office/drawing/2014/main" val="20004"/>
                    </a:ext>
                  </a:extLst>
                </a:gridCol>
                <a:gridCol w="3673450">
                  <a:extLst>
                    <a:ext uri="{9D8B030D-6E8A-4147-A177-3AD203B41FA5}">
                      <a16:colId xmlns:a16="http://schemas.microsoft.com/office/drawing/2014/main" val="20005"/>
                    </a:ext>
                  </a:extLst>
                </a:gridCol>
              </a:tblGrid>
              <a:tr h="0">
                <a:tc>
                  <a:txBody>
                    <a:bodyPr/>
                    <a:lstStyle/>
                    <a:p>
                      <a:pPr marL="0" lvl="0" indent="0" algn="ctr" rtl="0">
                        <a:spcBef>
                          <a:spcPts val="0"/>
                        </a:spcBef>
                        <a:spcAft>
                          <a:spcPts val="0"/>
                        </a:spcAft>
                        <a:buNone/>
                      </a:pPr>
                      <a:r>
                        <a:rPr lang="en-US" sz="2300" dirty="0"/>
                        <a:t>RS 10</a:t>
                      </a:r>
                      <a:endParaRPr sz="23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100"/>
                        <a:t>New User</a:t>
                      </a:r>
                      <a:endParaRPr sz="2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t>1</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US" sz="1700">
                          <a:solidFill>
                            <a:schemeClr val="dk1"/>
                          </a:solidFill>
                        </a:rPr>
                        <a:t>The new user should be able to create an account &amp; login</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US" sz="2300">
                          <a:solidFill>
                            <a:schemeClr val="dk1"/>
                          </a:solidFill>
                        </a:rPr>
                        <a:t>Essential</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700" dirty="0"/>
                        <a:t>The password should have at least one digit, at least one character, @,+,-,_,., password must not exceed 8. Username must have 5 to 15 characters</a:t>
                      </a:r>
                      <a:endParaRPr sz="17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graphicFrame>
        <p:nvGraphicFramePr>
          <p:cNvPr id="128" name="Google Shape;128;g14586bc6668_1_9"/>
          <p:cNvGraphicFramePr/>
          <p:nvPr>
            <p:extLst>
              <p:ext uri="{D42A27DB-BD31-4B8C-83A1-F6EECF244321}">
                <p14:modId xmlns:p14="http://schemas.microsoft.com/office/powerpoint/2010/main" val="754170233"/>
              </p:ext>
            </p:extLst>
          </p:nvPr>
        </p:nvGraphicFramePr>
        <p:xfrm>
          <a:off x="178075" y="3542050"/>
          <a:ext cx="11835825" cy="1196950"/>
        </p:xfrm>
        <a:graphic>
          <a:graphicData uri="http://schemas.openxmlformats.org/drawingml/2006/table">
            <a:tbl>
              <a:tblPr>
                <a:noFill/>
                <a:tableStyleId>{BB15FEBF-0BCC-477D-911E-22E4C4E027DC}</a:tableStyleId>
              </a:tblPr>
              <a:tblGrid>
                <a:gridCol w="11311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064525">
                  <a:extLst>
                    <a:ext uri="{9D8B030D-6E8A-4147-A177-3AD203B41FA5}">
                      <a16:colId xmlns:a16="http://schemas.microsoft.com/office/drawing/2014/main" val="20002"/>
                    </a:ext>
                  </a:extLst>
                </a:gridCol>
                <a:gridCol w="2775325">
                  <a:extLst>
                    <a:ext uri="{9D8B030D-6E8A-4147-A177-3AD203B41FA5}">
                      <a16:colId xmlns:a16="http://schemas.microsoft.com/office/drawing/2014/main" val="20003"/>
                    </a:ext>
                  </a:extLst>
                </a:gridCol>
                <a:gridCol w="1573825">
                  <a:extLst>
                    <a:ext uri="{9D8B030D-6E8A-4147-A177-3AD203B41FA5}">
                      <a16:colId xmlns:a16="http://schemas.microsoft.com/office/drawing/2014/main" val="20004"/>
                    </a:ext>
                  </a:extLst>
                </a:gridCol>
                <a:gridCol w="3673450">
                  <a:extLst>
                    <a:ext uri="{9D8B030D-6E8A-4147-A177-3AD203B41FA5}">
                      <a16:colId xmlns:a16="http://schemas.microsoft.com/office/drawing/2014/main" val="20005"/>
                    </a:ext>
                  </a:extLst>
                </a:gridCol>
              </a:tblGrid>
              <a:tr h="1196950">
                <a:tc>
                  <a:txBody>
                    <a:bodyPr/>
                    <a:lstStyle/>
                    <a:p>
                      <a:pPr marL="0" lvl="0" indent="0" algn="ctr" rtl="0">
                        <a:spcBef>
                          <a:spcPts val="0"/>
                        </a:spcBef>
                        <a:spcAft>
                          <a:spcPts val="0"/>
                        </a:spcAft>
                        <a:buNone/>
                      </a:pPr>
                      <a:r>
                        <a:rPr lang="en-US" sz="2300" dirty="0"/>
                        <a:t>RS 11</a:t>
                      </a:r>
                      <a:endParaRPr sz="23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100" dirty="0"/>
                        <a:t>New User </a:t>
                      </a:r>
                      <a:endParaRPr sz="21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t>2</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700">
                          <a:solidFill>
                            <a:schemeClr val="dk1"/>
                          </a:solidFill>
                        </a:rPr>
                        <a:t>The new user can view the flat details</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solidFill>
                            <a:schemeClr val="dk1"/>
                          </a:solidFill>
                        </a:rPr>
                        <a:t>Essential</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700" dirty="0"/>
                        <a:t>The new user will be able to view flat details, occupancy in a table displayed</a:t>
                      </a:r>
                      <a:endParaRPr sz="17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graphicFrame>
        <p:nvGraphicFramePr>
          <p:cNvPr id="129" name="Google Shape;129;g14586bc6668_1_9"/>
          <p:cNvGraphicFramePr/>
          <p:nvPr>
            <p:extLst>
              <p:ext uri="{D42A27DB-BD31-4B8C-83A1-F6EECF244321}">
                <p14:modId xmlns:p14="http://schemas.microsoft.com/office/powerpoint/2010/main" val="3381998493"/>
              </p:ext>
            </p:extLst>
          </p:nvPr>
        </p:nvGraphicFramePr>
        <p:xfrm>
          <a:off x="178063" y="4739000"/>
          <a:ext cx="11835825" cy="1249650"/>
        </p:xfrm>
        <a:graphic>
          <a:graphicData uri="http://schemas.openxmlformats.org/drawingml/2006/table">
            <a:tbl>
              <a:tblPr>
                <a:noFill/>
                <a:tableStyleId>{BB15FEBF-0BCC-477D-911E-22E4C4E027DC}</a:tableStyleId>
              </a:tblPr>
              <a:tblGrid>
                <a:gridCol w="1131150">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064525">
                  <a:extLst>
                    <a:ext uri="{9D8B030D-6E8A-4147-A177-3AD203B41FA5}">
                      <a16:colId xmlns:a16="http://schemas.microsoft.com/office/drawing/2014/main" val="20002"/>
                    </a:ext>
                  </a:extLst>
                </a:gridCol>
                <a:gridCol w="2775325">
                  <a:extLst>
                    <a:ext uri="{9D8B030D-6E8A-4147-A177-3AD203B41FA5}">
                      <a16:colId xmlns:a16="http://schemas.microsoft.com/office/drawing/2014/main" val="20003"/>
                    </a:ext>
                  </a:extLst>
                </a:gridCol>
                <a:gridCol w="1573825">
                  <a:extLst>
                    <a:ext uri="{9D8B030D-6E8A-4147-A177-3AD203B41FA5}">
                      <a16:colId xmlns:a16="http://schemas.microsoft.com/office/drawing/2014/main" val="20004"/>
                    </a:ext>
                  </a:extLst>
                </a:gridCol>
                <a:gridCol w="3673475">
                  <a:extLst>
                    <a:ext uri="{9D8B030D-6E8A-4147-A177-3AD203B41FA5}">
                      <a16:colId xmlns:a16="http://schemas.microsoft.com/office/drawing/2014/main" val="20005"/>
                    </a:ext>
                  </a:extLst>
                </a:gridCol>
              </a:tblGrid>
              <a:tr h="1196950">
                <a:tc>
                  <a:txBody>
                    <a:bodyPr/>
                    <a:lstStyle/>
                    <a:p>
                      <a:pPr marL="0" lvl="0" indent="0" algn="ctr" rtl="0">
                        <a:spcBef>
                          <a:spcPts val="0"/>
                        </a:spcBef>
                        <a:spcAft>
                          <a:spcPts val="0"/>
                        </a:spcAft>
                        <a:buNone/>
                      </a:pPr>
                      <a:r>
                        <a:rPr lang="en-US" sz="2300" dirty="0"/>
                        <a:t>RS 12</a:t>
                      </a:r>
                      <a:endParaRPr sz="2300"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100"/>
                        <a:t>New User </a:t>
                      </a:r>
                      <a:endParaRPr sz="21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t>3</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700">
                          <a:solidFill>
                            <a:schemeClr val="dk1"/>
                          </a:solidFill>
                        </a:rPr>
                        <a:t>The new user should be able book flats they like</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2300">
                          <a:solidFill>
                            <a:schemeClr val="dk1"/>
                          </a:solidFill>
                        </a:rPr>
                        <a:t>Essential</a:t>
                      </a:r>
                      <a:endParaRPr sz="23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dirty="0"/>
                        <a:t>For booking a flat, buyer’s name, contact number, aadhaar number should be provided and then a confirmation message should be displayed saying initial process of booking is complete</a:t>
                      </a:r>
                      <a:endParaRPr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sp>
        <p:nvSpPr>
          <p:cNvPr id="130" name="Google Shape;130;g14586bc6668_1_9"/>
          <p:cNvSpPr txBox="1"/>
          <p:nvPr/>
        </p:nvSpPr>
        <p:spPr>
          <a:xfrm>
            <a:off x="782238" y="0"/>
            <a:ext cx="106275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b="1">
                <a:solidFill>
                  <a:srgbClr val="1B57B5"/>
                </a:solidFill>
                <a:latin typeface="Times New Roman"/>
                <a:ea typeface="Times New Roman"/>
                <a:cs typeface="Times New Roman"/>
                <a:sym typeface="Times New Roman"/>
              </a:rPr>
              <a:t>REQUIREMENT ENGINEERING</a:t>
            </a:r>
            <a:r>
              <a:rPr lang="en-US" sz="2900" b="1">
                <a:solidFill>
                  <a:srgbClr val="1B57B5"/>
                </a:solidFill>
                <a:latin typeface="Times New Roman"/>
                <a:ea typeface="Times New Roman"/>
                <a:cs typeface="Times New Roman"/>
                <a:sym typeface="Times New Roman"/>
              </a:rPr>
              <a:t>  </a:t>
            </a:r>
            <a:endParaRPr sz="2900" b="1">
              <a:solidFill>
                <a:srgbClr val="1B57B5"/>
              </a:solidFill>
              <a:latin typeface="Times New Roman"/>
              <a:ea typeface="Times New Roman"/>
              <a:cs typeface="Times New Roman"/>
              <a:sym typeface="Times New Roman"/>
            </a:endParaRPr>
          </a:p>
          <a:p>
            <a:pPr marL="0" lvl="0" indent="0" algn="ctr" rtl="0">
              <a:spcBef>
                <a:spcPts val="0"/>
              </a:spcBef>
              <a:spcAft>
                <a:spcPts val="0"/>
              </a:spcAft>
              <a:buNone/>
            </a:pPr>
            <a:r>
              <a:rPr lang="en-US" sz="2900" b="1">
                <a:solidFill>
                  <a:schemeClr val="dk1"/>
                </a:solidFill>
                <a:latin typeface="Times New Roman"/>
                <a:ea typeface="Times New Roman"/>
                <a:cs typeface="Times New Roman"/>
                <a:sym typeface="Times New Roman"/>
              </a:rPr>
              <a:t>Functional Requirements - NEW USER</a:t>
            </a:r>
            <a:endParaRPr/>
          </a:p>
        </p:txBody>
      </p:sp>
    </p:spTree>
  </p:cSld>
  <p:clrMapOvr>
    <a:masterClrMapping/>
  </p:clrMapOvr>
</p:sld>
</file>

<file path=ppt/theme/theme1.xml><?xml version="1.0" encoding="utf-8"?>
<a:theme xmlns:a="http://schemas.openxmlformats.org/drawingml/2006/main" name="IT6006U3LS02Filtering_Streams">
  <a:themeElements>
    <a:clrScheme name="1_Heartbeat Review 9 May'06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CC"/>
      </a:hlink>
      <a:folHlink>
        <a:srgbClr val="0000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3132</Words>
  <Application>Microsoft Office PowerPoint</Application>
  <PresentationFormat>Widescreen</PresentationFormat>
  <Paragraphs>464</Paragraphs>
  <Slides>64</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Times New Roman</vt:lpstr>
      <vt:lpstr>Calibri</vt:lpstr>
      <vt:lpstr>Noto Sans Symbols</vt:lpstr>
      <vt:lpstr>Arial</vt:lpstr>
      <vt:lpstr>EB Garamond</vt:lpstr>
      <vt:lpstr>Verdana</vt:lpstr>
      <vt:lpstr>IT6006U3LS02Filtering_Streams</vt:lpstr>
      <vt:lpstr>SSN COLLEGE OF ENGINEERING Department of Information Technology UIT2201 – Programming and Data Structures 2021 – 2022 </vt:lpstr>
      <vt:lpstr>GROUP 1 - TEAM MEMBERS</vt:lpstr>
      <vt:lpstr>PROBLEM STATEMENT</vt:lpstr>
      <vt:lpstr>OBJECTIVES</vt:lpstr>
      <vt:lpstr>CLIENT DETAILS</vt:lpstr>
      <vt:lpstr>REQUIREMENT ENGINEERING   Functional Requirements - ADMIN</vt:lpstr>
      <vt:lpstr>PowerPoint Presentation</vt:lpstr>
      <vt:lpstr>PowerPoint Presentation</vt:lpstr>
      <vt:lpstr>PowerPoint Presentation</vt:lpstr>
      <vt:lpstr>INDIVIDUAL CONTRIBUTION - S. SELCIA</vt:lpstr>
      <vt:lpstr>INDIVIDUAL CONTRIBUTION - S. SELCIA </vt:lpstr>
      <vt:lpstr>INDIVIDUAL CONTRIBUTION - SHASHWAT SHIVAM</vt:lpstr>
      <vt:lpstr>INDIVIDUAL CONTRIBUTION - V. SHASVAT VIJAY</vt:lpstr>
      <vt:lpstr>INDIVIDUAL CONTRIBUTION - A. SHERWIN SATYA</vt:lpstr>
      <vt:lpstr>INDIVIDUAL CONTRIBUTION - S. SHRIKAR</vt:lpstr>
      <vt:lpstr>IMPLEMENTATION DETAILS</vt:lpstr>
      <vt:lpstr>PowerPoint Presentation</vt:lpstr>
      <vt:lpstr>PowerPoint Presentation</vt:lpstr>
      <vt:lpstr>PowerPoint Presentation</vt:lpstr>
      <vt:lpstr>IMPLEMENTATION OF ADMIN MODULE</vt:lpstr>
      <vt:lpstr>JUSTIFICATION</vt:lpstr>
      <vt:lpstr>PowerPoint Presentation</vt:lpstr>
      <vt:lpstr>PowerPoint Presentation</vt:lpstr>
      <vt:lpstr>PowerPoint Presentation</vt:lpstr>
      <vt:lpstr>PowerPoint Presentation</vt:lpstr>
      <vt:lpstr>PowerPoint Presentation</vt:lpstr>
      <vt:lpstr>PowerPoint Presentation</vt:lpstr>
      <vt:lpstr>IMPLEMENTATION OF OCCUPANT MODULE</vt:lpstr>
      <vt:lpstr>JUSTIFICATION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NEW USER MODULE</vt:lpstr>
      <vt:lpstr>JUSTIFICATION</vt:lpstr>
      <vt:lpstr>PowerPoint Presentation</vt:lpstr>
      <vt:lpstr>PowerPoint Presentation</vt:lpstr>
      <vt:lpstr>PowerPoint Presentation</vt:lpstr>
      <vt:lpstr>PowerPoint Presentation</vt:lpstr>
      <vt:lpstr>TEST CASES - OVERALL PROJECT</vt:lpstr>
      <vt:lpstr>TEST CASES - OVERALL PROJECT</vt:lpstr>
      <vt:lpstr>RISK MANAGEMENT</vt:lpstr>
      <vt:lpstr>RISK MANAGEMENT</vt:lpstr>
      <vt:lpstr>WORKING WITH JIRA TOOL - SPRINT 1</vt:lpstr>
      <vt:lpstr>WORKING WITH JIRA TOOL - SPRINT 1</vt:lpstr>
      <vt:lpstr>WORKING WITH JIRA TOOL - SPRINT 1</vt:lpstr>
      <vt:lpstr>WORKING WITH JIRA TOOL - SPRINT 1</vt:lpstr>
      <vt:lpstr>WORKING WITH JIRA TOOL - SPRINT 2</vt:lpstr>
      <vt:lpstr>WORKING WITH JIRA TOOL - SPRINT 2</vt:lpstr>
      <vt:lpstr>WORKING WITH JIRA TOOL - SPRINT 2</vt:lpstr>
      <vt:lpstr>WORKING WITH JIRA TOOL - SPRINT 2</vt:lpstr>
      <vt:lpstr>WORKING WITH JIRA TOOL - SPRINT 3</vt:lpstr>
      <vt:lpstr>WORKING WITH JIRA TOOL - SPRINT 3</vt:lpstr>
      <vt:lpstr>WORKING WITH JIRA TOOL - SPRINT 3</vt:lpstr>
      <vt:lpstr>WORKING WITH JIRA TOOL - SPRINT 3</vt:lpstr>
      <vt:lpstr>DATA STRUCTURE USED</vt:lpstr>
      <vt:lpstr>DICTIONARY DATA STRUCTURE</vt:lpstr>
      <vt:lpstr>FEEDBACK FROM CLIENTS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SSN COLLEGE OF ENGINEERING Department of Information Technology UIT2201 – Programming and Data Structures 2021 – 2022 </dc:title>
  <dc:creator>VEERA RAGAVAN</dc:creator>
  <cp:lastModifiedBy>SELCIA</cp:lastModifiedBy>
  <cp:revision>2</cp:revision>
  <dcterms:created xsi:type="dcterms:W3CDTF">2020-08-02T17:30:45Z</dcterms:created>
  <dcterms:modified xsi:type="dcterms:W3CDTF">2022-08-26T05:24:36Z</dcterms:modified>
</cp:coreProperties>
</file>